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4"/>
  </p:sldMasterIdLst>
  <p:notesMasterIdLst>
    <p:notesMasterId r:id="rId17"/>
  </p:notesMasterIdLst>
  <p:sldIdLst>
    <p:sldId id="265" r:id="rId5"/>
    <p:sldId id="275" r:id="rId6"/>
    <p:sldId id="268" r:id="rId7"/>
    <p:sldId id="271" r:id="rId8"/>
    <p:sldId id="274" r:id="rId9"/>
    <p:sldId id="276" r:id="rId10"/>
    <p:sldId id="277" r:id="rId11"/>
    <p:sldId id="278" r:id="rId12"/>
    <p:sldId id="270" r:id="rId13"/>
    <p:sldId id="280" r:id="rId14"/>
    <p:sldId id="279" r:id="rId15"/>
    <p:sldId id="263" r:id="rId16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5" autoAdjust="0"/>
    <p:restoredTop sz="90651" autoAdjust="0"/>
  </p:normalViewPr>
  <p:slideViewPr>
    <p:cSldViewPr>
      <p:cViewPr varScale="1">
        <p:scale>
          <a:sx n="105" d="100"/>
          <a:sy n="105" d="100"/>
        </p:scale>
        <p:origin x="-19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313259DC-6C27-4C3C-897A-4F81CCA0B14B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0" tIns="43105" rIns="86210" bIns="43105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10" tIns="43105" rIns="86210" bIns="43105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7A7DA8EB-7443-48D2-91BB-136C4BE70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99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logo_Voxt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45" y="5572141"/>
            <a:ext cx="2372863" cy="571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44" y="3786190"/>
            <a:ext cx="4743456" cy="461665"/>
          </a:xfrm>
        </p:spPr>
        <p:txBody>
          <a:bodyPr>
            <a:sp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182" y="4962548"/>
            <a:ext cx="4572032" cy="538154"/>
          </a:xfrm>
        </p:spPr>
        <p:txBody>
          <a:bodyPr/>
          <a:lstStyle>
            <a:lvl1pPr marL="0" indent="0" algn="l">
              <a:buNone/>
              <a:defRPr lang="nb-NO" sz="1000" baseline="0" smtClean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000" baseline="0" smtClean="0">
                <a:solidFill>
                  <a:srgbClr val="000000"/>
                </a:solidFill>
                <a:latin typeface="Verdana"/>
              </a:rPr>
              <a:t>Click to edit Master subtitle style</a:t>
            </a:r>
            <a:endParaRPr lang="nb-NO" sz="1000" baseline="0" dirty="0" smtClean="0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Voxtron_arche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pic>
        <p:nvPicPr>
          <p:cNvPr id="9" name="Afbeelding 8" descr="Voxtron_arc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Voxtron's world of integration </a:t>
            </a:r>
            <a:endParaRPr lang="en-US" dirty="0"/>
          </a:p>
        </p:txBody>
      </p:sp>
      <p:pic>
        <p:nvPicPr>
          <p:cNvPr id="11" name="Afbeelding 10" descr="logo_Voxtron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  <p:pic>
        <p:nvPicPr>
          <p:cNvPr id="12" name="Afbeelding 11" descr="logo_Voxtron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_Voxt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5283" y="2905184"/>
            <a:ext cx="4449115" cy="1071570"/>
          </a:xfrm>
          <a:prstGeom prst="rect">
            <a:avLst/>
          </a:prstGeom>
        </p:spPr>
      </p:pic>
      <p:pic>
        <p:nvPicPr>
          <p:cNvPr id="3" name="Afbeelding 2" descr="logo_Voxtr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85283" y="2905184"/>
            <a:ext cx="4449115" cy="1071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071538" y="1000122"/>
            <a:ext cx="5286412" cy="2214564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1071538" y="48790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Contact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Afbeelding 12" descr="logo_Voxt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800" y="6188400"/>
            <a:ext cx="1883330" cy="453600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1071538" y="48790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Contact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Afbeelding 7" descr="logo_Voxtr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2800" y="6188400"/>
            <a:ext cx="1883330" cy="45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Voxtron_arche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pic>
        <p:nvPicPr>
          <p:cNvPr id="11" name="Afbeelding 10" descr="Voxtron_arc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 anchorCtr="0">
            <a:normAutofit/>
          </a:bodyPr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27652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656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Voxtron's world of integration </a:t>
            </a:r>
            <a:endParaRPr lang="en-US" dirty="0"/>
          </a:p>
        </p:txBody>
      </p:sp>
      <p:pic>
        <p:nvPicPr>
          <p:cNvPr id="13" name="Afbeelding 12" descr="logo_Voxtron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  <p:pic>
        <p:nvPicPr>
          <p:cNvPr id="14" name="Afbeelding 13" descr="logo_Voxtron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Voxtron_arche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pic>
        <p:nvPicPr>
          <p:cNvPr id="11" name="Afbeelding 10" descr="Voxtron_arc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86256"/>
            <a:ext cx="5486400" cy="5667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28604"/>
            <a:ext cx="5486400" cy="3786214"/>
          </a:xfrm>
        </p:spPr>
        <p:txBody>
          <a:bodyPr/>
          <a:lstStyle>
            <a:lvl1pPr marL="0" indent="0">
              <a:buNone/>
              <a:defRPr sz="17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5299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Voxtron's world of integration </a:t>
            </a:r>
            <a:endParaRPr lang="en-US" dirty="0"/>
          </a:p>
        </p:txBody>
      </p:sp>
      <p:pic>
        <p:nvPicPr>
          <p:cNvPr id="13" name="Afbeelding 12" descr="logo_Voxtron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  <p:pic>
        <p:nvPicPr>
          <p:cNvPr id="14" name="Afbeelding 13" descr="logo_Voxtron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Voxtron_arche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pic>
        <p:nvPicPr>
          <p:cNvPr id="13" name="Afbeelding 12" descr="Voxtron_arc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1965" y="1285860"/>
            <a:ext cx="3815657" cy="4286279"/>
          </a:xfrm>
          <a:effectLst/>
        </p:spPr>
        <p:txBody>
          <a:bodyPr/>
          <a:lstStyle>
            <a:lvl1pPr marL="0" indent="0">
              <a:buNone/>
              <a:defRPr sz="17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4572000" y="1285860"/>
            <a:ext cx="4143404" cy="428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Voxtron's world of integration </a:t>
            </a:r>
            <a:endParaRPr lang="en-US" dirty="0"/>
          </a:p>
        </p:txBody>
      </p:sp>
      <p:pic>
        <p:nvPicPr>
          <p:cNvPr id="15" name="Afbeelding 14" descr="logo_Voxtron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  <p:pic>
        <p:nvPicPr>
          <p:cNvPr id="16" name="Afbeelding 15" descr="logo_Voxtron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Voxtron_arche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pic>
        <p:nvPicPr>
          <p:cNvPr id="11" name="Afbeelding 10" descr="Voxtron_arc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2" y="357174"/>
            <a:ext cx="7800972" cy="7858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62" y="1357298"/>
            <a:ext cx="7758138" cy="42148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Voxtron's world of integration </a:t>
            </a:r>
            <a:endParaRPr lang="en-US" dirty="0"/>
          </a:p>
        </p:txBody>
      </p:sp>
      <p:pic>
        <p:nvPicPr>
          <p:cNvPr id="12" name="Afbeelding 11" descr="logo_Voxtron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  <p:pic>
        <p:nvPicPr>
          <p:cNvPr id="13" name="Afbeelding 12" descr="logo_Voxtron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Voxtron_arche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pic>
        <p:nvPicPr>
          <p:cNvPr id="10" name="Afbeelding 9" descr="Voxtron_arc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2975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2975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Voxtron's world of integration </a:t>
            </a:r>
            <a:endParaRPr lang="en-US" dirty="0"/>
          </a:p>
        </p:txBody>
      </p:sp>
      <p:pic>
        <p:nvPicPr>
          <p:cNvPr id="12" name="Afbeelding 11" descr="logo_Voxtron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  <p:pic>
        <p:nvPicPr>
          <p:cNvPr id="13" name="Afbeelding 12" descr="logo_Voxtron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ariation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44" y="3786190"/>
            <a:ext cx="4743456" cy="461665"/>
          </a:xfrm>
        </p:spPr>
        <p:txBody>
          <a:bodyPr>
            <a:sp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182" y="4962548"/>
            <a:ext cx="4572032" cy="538154"/>
          </a:xfrm>
        </p:spPr>
        <p:txBody>
          <a:bodyPr/>
          <a:lstStyle>
            <a:lvl1pPr marL="0" indent="0" algn="l">
              <a:buNone/>
              <a:defRPr lang="nb-NO" sz="1000" baseline="0" smtClean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000" baseline="0" smtClean="0">
                <a:solidFill>
                  <a:srgbClr val="000000"/>
                </a:solidFill>
                <a:latin typeface="Verdana"/>
              </a:rPr>
              <a:t>Click to edit Master subtitle style</a:t>
            </a:r>
            <a:endParaRPr lang="nb-NO" sz="1000" baseline="0" dirty="0" smtClean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5" name="Afbeelding 4" descr="logo_Voxtr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4245" y="5572141"/>
            <a:ext cx="2372863" cy="571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ariation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44" y="3786190"/>
            <a:ext cx="4743456" cy="461665"/>
          </a:xfrm>
        </p:spPr>
        <p:txBody>
          <a:bodyPr>
            <a:sp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182" y="4962548"/>
            <a:ext cx="4572032" cy="538154"/>
          </a:xfrm>
        </p:spPr>
        <p:txBody>
          <a:bodyPr/>
          <a:lstStyle>
            <a:lvl1pPr marL="0" indent="0" algn="l">
              <a:buNone/>
              <a:defRPr lang="nb-NO" sz="1000" baseline="0" smtClean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000" baseline="0" smtClean="0">
                <a:solidFill>
                  <a:srgbClr val="000000"/>
                </a:solidFill>
                <a:latin typeface="Verdana"/>
              </a:rPr>
              <a:t>Click to edit Master subtitle style</a:t>
            </a:r>
            <a:endParaRPr lang="nb-NO" sz="1000" baseline="0" dirty="0" smtClean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5" name="Afbeelding 4" descr="logo_Voxtr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4245" y="5572141"/>
            <a:ext cx="2372863" cy="571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ariation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44" y="3786190"/>
            <a:ext cx="4743456" cy="461665"/>
          </a:xfrm>
        </p:spPr>
        <p:txBody>
          <a:bodyPr>
            <a:sp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182" y="4962548"/>
            <a:ext cx="4572032" cy="538154"/>
          </a:xfrm>
        </p:spPr>
        <p:txBody>
          <a:bodyPr/>
          <a:lstStyle>
            <a:lvl1pPr marL="0" indent="0" algn="l">
              <a:buNone/>
              <a:defRPr lang="nb-NO" sz="1000" baseline="0" smtClean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000" baseline="0" smtClean="0">
                <a:solidFill>
                  <a:srgbClr val="000000"/>
                </a:solidFill>
                <a:latin typeface="Verdana"/>
              </a:rPr>
              <a:t>Click to edit Master subtitle style</a:t>
            </a:r>
            <a:endParaRPr lang="nb-NO" sz="1000" baseline="0" dirty="0" smtClean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5" name="Afbeelding 4" descr="logo_Voxtr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4245" y="5572141"/>
            <a:ext cx="2372863" cy="571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Voxtron_arc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32" y="1285860"/>
            <a:ext cx="7943848" cy="4214842"/>
          </a:xfrm>
        </p:spPr>
        <p:txBody>
          <a:bodyPr/>
          <a:lstStyle>
            <a:lvl1pPr marL="360000" indent="-360000"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-2880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Voxtron's world of integration </a:t>
            </a:r>
            <a:endParaRPr lang="en-US" dirty="0"/>
          </a:p>
        </p:txBody>
      </p:sp>
      <p:pic>
        <p:nvPicPr>
          <p:cNvPr id="14" name="Afbeelding 13" descr="logo_Voxtron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  <p:pic>
        <p:nvPicPr>
          <p:cNvPr id="15" name="Afbeelding 14" descr="logo_Voxtron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Voxtron's world of integration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860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Voxtron_arc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41" y="4143369"/>
            <a:ext cx="7772400" cy="1362075"/>
          </a:xfrm>
        </p:spPr>
        <p:txBody>
          <a:bodyPr anchor="t">
            <a:normAutofit/>
          </a:bodyPr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3441" y="2643182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Voxtron's world of integration </a:t>
            </a:r>
            <a:endParaRPr lang="en-US" dirty="0"/>
          </a:p>
        </p:txBody>
      </p:sp>
      <p:pic>
        <p:nvPicPr>
          <p:cNvPr id="12" name="Afbeelding 11" descr="logo_Voxtron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  <p:pic>
        <p:nvPicPr>
          <p:cNvPr id="13" name="Afbeelding 12" descr="logo_Voxtron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Voxtron_arc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662" y="1285861"/>
            <a:ext cx="3780000" cy="4286279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9190" y="1285861"/>
            <a:ext cx="3780000" cy="4286279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Voxtron's world of integration </a:t>
            </a:r>
            <a:endParaRPr lang="en-US" dirty="0"/>
          </a:p>
        </p:txBody>
      </p:sp>
      <p:pic>
        <p:nvPicPr>
          <p:cNvPr id="13" name="Afbeelding 12" descr="logo_Voxtron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  <p:pic>
        <p:nvPicPr>
          <p:cNvPr id="14" name="Afbeelding 13" descr="logo_Voxtron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Voxtron_arche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pic>
        <p:nvPicPr>
          <p:cNvPr id="13" name="Afbeelding 12" descr="Voxtron_arc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285386"/>
            <a:ext cx="9143245" cy="157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814" y="1285860"/>
            <a:ext cx="3790062" cy="63976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3001" y="1925622"/>
            <a:ext cx="3780000" cy="3646518"/>
          </a:xfrm>
        </p:spPr>
        <p:txBody>
          <a:bodyPr/>
          <a:lstStyle>
            <a:lvl1pPr>
              <a:defRPr sz="17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9191" y="1285860"/>
            <a:ext cx="3786214" cy="63976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9190" y="1925622"/>
            <a:ext cx="3780000" cy="3646518"/>
          </a:xfrm>
        </p:spPr>
        <p:txBody>
          <a:bodyPr/>
          <a:lstStyle>
            <a:lvl1pPr>
              <a:defRPr sz="17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Voxtron's world of integration </a:t>
            </a:r>
            <a:endParaRPr lang="en-US" dirty="0"/>
          </a:p>
        </p:txBody>
      </p:sp>
      <p:pic>
        <p:nvPicPr>
          <p:cNvPr id="15" name="Afbeelding 14" descr="logo_Voxtron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  <p:pic>
        <p:nvPicPr>
          <p:cNvPr id="16" name="Afbeelding 15" descr="logo_Voxtron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2980" y="6189083"/>
            <a:ext cx="1887594" cy="45462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32" y="357174"/>
            <a:ext cx="7943848" cy="7858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32" y="1285860"/>
            <a:ext cx="7943848" cy="50006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57266" y="6356350"/>
            <a:ext cx="1614470" cy="365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accent6"/>
                </a:solidFill>
                <a:latin typeface="Verdana" pitchFamily="34" charset="0"/>
              </a:defRPr>
            </a:lvl1pPr>
          </a:lstStyle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5094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6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Voxtron's world of integration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9322" y="6356350"/>
            <a:ext cx="714380" cy="365125"/>
          </a:xfrm>
          <a:prstGeom prst="rect">
            <a:avLst/>
          </a:prstGeom>
        </p:spPr>
        <p:txBody>
          <a:bodyPr/>
          <a:lstStyle>
            <a:lvl1pPr>
              <a:defRPr lang="en-US" sz="1000" b="0" smtClean="0">
                <a:solidFill>
                  <a:schemeClr val="accent6"/>
                </a:solidFill>
                <a:latin typeface="Verdana" pitchFamily="34" charset="0"/>
              </a:defRPr>
            </a:lvl1pPr>
          </a:lstStyle>
          <a:p>
            <a:fld id="{96E4897C-3A2B-4F5B-BF84-4426C5A5A6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706" r:id="rId4"/>
    <p:sldLayoutId id="2147483694" r:id="rId5"/>
    <p:sldLayoutId id="2147483707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700" b="1" kern="120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Arial" pitchFamily="34" charset="0"/>
        <a:buChar char="•"/>
        <a:defRPr sz="17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+mn-ea"/>
          <a:cs typeface="+mn-cs"/>
        </a:defRPr>
      </a:lvl1pPr>
      <a:lvl2pPr marL="64800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Arial" pitchFamily="34" charset="0"/>
        <a:buChar char="–"/>
        <a:defRPr sz="17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+mn-ea"/>
          <a:cs typeface="+mn-cs"/>
        </a:defRPr>
      </a:lvl2pPr>
      <a:lvl3pPr marL="900000" indent="-22860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Arial" pitchFamily="34" charset="0"/>
        <a:buChar char="•"/>
        <a:defRPr sz="17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+mn-ea"/>
          <a:cs typeface="+mn-cs"/>
        </a:defRPr>
      </a:lvl3pPr>
      <a:lvl4pPr marL="1152000" indent="-22860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Arial" pitchFamily="34" charset="0"/>
        <a:buChar char="–"/>
        <a:defRPr sz="17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+mn-ea"/>
          <a:cs typeface="+mn-cs"/>
        </a:defRPr>
      </a:lvl4pPr>
      <a:lvl5pPr marL="1440000" indent="-22860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Arial" pitchFamily="34" charset="0"/>
        <a:buChar char="»"/>
        <a:defRPr sz="17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4005064"/>
            <a:ext cx="5249744" cy="461665"/>
          </a:xfrm>
        </p:spPr>
        <p:txBody>
          <a:bodyPr/>
          <a:lstStyle/>
          <a:p>
            <a:r>
              <a:rPr lang="en-US" dirty="0" err="1" smtClean="0"/>
              <a:t>Voxtron’s</a:t>
            </a:r>
            <a:r>
              <a:rPr lang="en-US" dirty="0" smtClean="0"/>
              <a:t> world of integration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2" y="4509120"/>
            <a:ext cx="4572032" cy="538154"/>
          </a:xfrm>
        </p:spPr>
        <p:txBody>
          <a:bodyPr/>
          <a:lstStyle/>
          <a:p>
            <a:r>
              <a:rPr lang="en-US" dirty="0" smtClean="0"/>
              <a:t>Lucie Naessens, Product Manager</a:t>
            </a:r>
          </a:p>
          <a:p>
            <a:r>
              <a:rPr lang="en-US" dirty="0" smtClean="0"/>
              <a:t>July 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How can these integrations be done?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7943848" cy="4214842"/>
          </a:xfrm>
        </p:spPr>
        <p:txBody>
          <a:bodyPr/>
          <a:lstStyle/>
          <a:p>
            <a:r>
              <a:rPr lang="nl-BE" sz="1600" dirty="0" smtClean="0"/>
              <a:t>Voxtron has a large number of free </a:t>
            </a:r>
            <a:r>
              <a:rPr lang="nl-BE" sz="1600" dirty="0" smtClean="0"/>
              <a:t>SDKs available: </a:t>
            </a:r>
            <a:endParaRPr lang="nl-BE" sz="1600" dirty="0" smtClean="0"/>
          </a:p>
          <a:p>
            <a:pPr lvl="1"/>
            <a:r>
              <a:rPr lang="en-US" sz="1600" dirty="0" smtClean="0"/>
              <a:t>Monitor </a:t>
            </a:r>
            <a:r>
              <a:rPr lang="en-US" sz="1600" dirty="0" smtClean="0"/>
              <a:t>SDK</a:t>
            </a:r>
            <a:endParaRPr lang="nl-BE" sz="1600" dirty="0" smtClean="0"/>
          </a:p>
          <a:p>
            <a:pPr lvl="2"/>
            <a:r>
              <a:rPr lang="nl-BE" sz="1600" dirty="0" smtClean="0"/>
              <a:t>Use activity and waiting monitor information into your applications</a:t>
            </a:r>
          </a:p>
          <a:p>
            <a:pPr lvl="1"/>
            <a:r>
              <a:rPr lang="nl-BE" sz="1600" dirty="0" smtClean="0"/>
              <a:t>IVR plug-ins</a:t>
            </a:r>
          </a:p>
          <a:p>
            <a:pPr lvl="2"/>
            <a:r>
              <a:rPr lang="en-US" sz="1600" dirty="0" smtClean="0"/>
              <a:t>Connects the call flow with external applications or databases</a:t>
            </a:r>
            <a:endParaRPr lang="nl-BE" sz="1600" dirty="0" smtClean="0"/>
          </a:p>
          <a:p>
            <a:pPr lvl="1"/>
            <a:r>
              <a:rPr lang="en-US" sz="1600" dirty="0" smtClean="0"/>
              <a:t>Administration SDK</a:t>
            </a:r>
            <a:endParaRPr lang="nl-BE" sz="1600" dirty="0" smtClean="0"/>
          </a:p>
          <a:p>
            <a:pPr lvl="2"/>
            <a:r>
              <a:rPr lang="nl-BE" sz="1600" dirty="0" smtClean="0"/>
              <a:t>Automate </a:t>
            </a:r>
            <a:r>
              <a:rPr lang="nl-BE" sz="1600" dirty="0" smtClean="0"/>
              <a:t>your Web Center administration </a:t>
            </a:r>
          </a:p>
          <a:p>
            <a:pPr lvl="1"/>
            <a:r>
              <a:rPr lang="en-US" sz="1600" dirty="0" smtClean="0"/>
              <a:t>Web Contact SDK</a:t>
            </a:r>
            <a:endParaRPr lang="nl-BE" sz="1600" dirty="0" smtClean="0"/>
          </a:p>
          <a:p>
            <a:pPr lvl="2"/>
            <a:r>
              <a:rPr lang="nl-BE" sz="1600" dirty="0" smtClean="0"/>
              <a:t>Create </a:t>
            </a:r>
            <a:r>
              <a:rPr lang="nl-BE" sz="1600" dirty="0" smtClean="0"/>
              <a:t>a web chat application on your </a:t>
            </a:r>
            <a:r>
              <a:rPr lang="nl-BE" sz="1600" dirty="0" smtClean="0"/>
              <a:t>website, route objects (Facebook posts, Tweets, documents) in your contact center</a:t>
            </a:r>
            <a:endParaRPr lang="nl-BE" sz="1600" dirty="0" smtClean="0"/>
          </a:p>
          <a:p>
            <a:pPr lvl="1"/>
            <a:r>
              <a:rPr lang="en-US" sz="1600" dirty="0" err="1" smtClean="0"/>
              <a:t>Voxtron</a:t>
            </a:r>
            <a:r>
              <a:rPr lang="en-US" sz="1600" dirty="0" smtClean="0"/>
              <a:t> Client SDK</a:t>
            </a:r>
            <a:endParaRPr lang="nl-BE" sz="1600" dirty="0" smtClean="0"/>
          </a:p>
          <a:p>
            <a:pPr lvl="2"/>
            <a:r>
              <a:rPr lang="nl-BE" sz="1600" dirty="0" smtClean="0"/>
              <a:t>Use </a:t>
            </a:r>
            <a:r>
              <a:rPr lang="nl-BE" sz="1600" dirty="0" smtClean="0"/>
              <a:t>information from the Voxtron Client into your own applications</a:t>
            </a:r>
          </a:p>
          <a:p>
            <a:pPr lvl="2"/>
            <a:r>
              <a:rPr lang="nl-BE" sz="1600" dirty="0" smtClean="0"/>
              <a:t>Create your own client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Voxtron's world of integration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Voxtron’s</a:t>
            </a:r>
            <a:r>
              <a:rPr lang="en-US" dirty="0" smtClean="0"/>
              <a:t> world of integration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Voxtron's world of integration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C:\Users\lna\Desktop\JPG Secondary Logo 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2348880"/>
            <a:ext cx="2979959" cy="2766442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BjAQcDASIAAhEBAxEB/8QAHAABAQEBAQEBAQEAAAAAAAAAAAcGBQQBAwII/8QAPRAAAQMEAAMFBQQIBgMAAAAAAQACAwQFBhESITEHQVFhcROBkaGxFBUiMjM1NnN0ssHRFiNCUmJyNILC/8QAGQEBAAMBAQAAAAAAAAAAAAAAAAECAwQF/8QAJxEAAgIBBAIBBAMBAAAAAAAAAAECEQMEEhMhMVEiFEJhgSMyM3H/2gAMAwEAAhEDEQA/AM2iIvdPPCIiAIiIAiIgCIiAIiIAiIgCIiAIiIAiIgCIiAIiIAiIgCIiAIiIAiIgCIiAIiIAiIgCLu47iV0yAGWlYyKmadGaU6BPgB1K0L+y24NaXG5UvIb/AEbllLPji6bLKEn3RgUToSNdEWpUIiIAiIgCIiAIi9FBRVVxqBT0NO+eYgkRs1vQ6lQ2l2wedF3qvD75Q22WvrqVlPDENua+Vpd110bv6rgqIyUvDJaa8hERWICIiAIiIAiIUARd+iwzIa1rXxW5zI3AEPle1o0fLe/kuPXUstDWz0k/D7WCQxv4TsbHgqqcZOkyaaXZ+CIisQEREAREQBERAEJ0N62i1nZ1Yrffq+uhucTpWRRMczheW6JJB6HyVJzUI7mWirdFSxSmjpcatkUYAApYydd5LQSfeSVlci7RX2y7VdthtbZhA7gMj6jg2db6cJ8fFbulgjpaaKnhGo4mBjBvegBoLN3jDLDVS1dwqqV755NyPPt3gEgeAPkvKxyhvbmjqkpbfiRTeyT4oqPgWIWi848yuuVO+SV8rwC2Z7Rwg66A+RWgd2d42fy0szT4ipf/AHXdLVQi6owWGTVkYRbfM8DFkonXC2zSTUzD/mxy6LmA9+x1G/quVh2KTZLO8mQwUcJAkl0C4n/a0Hv7993Ja80HDffRVwknRnUVqpez/HIGAOpHzHX5ppXEn6D4Bee59n2POpZnxU8sD2sLg6OZ3h4HY+SyWsx34L8MiOotJhWKS5M98skroaKHTZHtA4nOI3wt35HqqPT4DjkLA00TpDrm6SVzifmrZNTCDplY4pS7IotZ2W/thF/DS/8AythduzW01MLjbXS0c4B4fxl7HHzB5/AhZXs6pZ6HPDSVTOCeGGZj273o/hVZZoZMctvolQcZKygdoX7IXD/oP5goaOi/0Rd7dBdaCWiq+P2Eug8MdokbB6riMwTG2s4PsGx4ukeT8drn0+eOOLTNcmNzdoiSLf5xgtPaaB9ztLpBDGR7WB7uINBOttJ59T0O1zcLwqTIWOq6uZ9PQtdwgx645COut8gPPmuxZ4OG++jDjldGSRWyHAcbiZw/YC4+L5XE/Vcu89mttnhc+0SSUtQB+Frnl8bj575j3H3LNavG2WeGRJ0XtprVW1F1FqjhIrDIYyxx1wkddnwHX0VQtXZrZ6WIG4OmrJj1JeWMb6Af1JWmTPDGuysYSkSJfzJ+jd6FW2owDHJmcIo3RnudHK4EfP6qb5tiUuNuD45XVFFLtscr9cTXa6O1y35hVx6iE3RMscoqyz2wbttL+5Z9AoVlf7UXb+Lk+qutr/VtJ+5Z9Aopd6Ce65xX0NK3c01dI1u+g5kknyA2VzaRpSk2a5f6pHARWQdn2Nw0/FPBISxm3yOqHjehzJ0eSk11fQyXCY2uExUYdqJrnOcSB3nZPXrpdePPHI6SMZQcV2eRERbFAiIgCIiAL1266V1pdJJbap9O+Roa8s1zA6dV5F8d+UqGk1TJTo/0RZZZJrNQyzOL5H08bnOPUktBJUmy/I71T5DdKOG4zMpmylgiAboNLRsdN+Kq+P8A6htv8LF/IFHMlp21ee1lM8kNmrWRuIPPR4QdLztMoucrR0Zb2oWCqyt1K2msTq000ZIDYWDgB6n8RGt7PitXisubx3ynbdo6p9C4kSmYM00aOjy59dKgU8MNLTshp4xHFEwNYxo5ADuAWQsfaFT3m7QW+G21EbpnEB73D8IGzsgeiiWV5E6iiVBRatmhyuNsuNXRjxsGlk/lK5XZjE2PDaJw6yPle719o4fQBdjJv2duf8JL/KVyOzOVsmGUIb1jdK1w8D7R39wfesl/k/8Apf7zLdpd/ulHf20NHWSU8DIGP1EeEucS7ez7gsvFll/iaWC6zuY4aLX6dv4hd7tTt1a7I2VbKWeSCSmY0SRxOcNgu2DocuoWThtNzqATBba17WjZd9neGgepGl34Y43jV0c03Lcyu9mcTY8PpOAa4nSOPmeIrxZtjeQ3y6RSW6tgho44gBG6okjPHs7OmtIPd3r3dmcjZMQpQ0/ldI0jffxFeHNsiyKx3GNttoYpqJ8QIkNPJIQ/Z2CWnQ5a6rjW7me3ybOtis02OU9fSWWlp7rKyasjZwySMeXB3hzIBPLyWVYxrO2B3CNcdv4z68h9GhcSLPMulcBFaGSb6BlDMfo5fridfcLl2jtqLvA2CrFG6N8bWFugNEbBJIPNXWKcdzfohzTpL2bjM6yot+N1tVRyGOaNg4XgA62QO9TzAciu9Tk9PTVdfNPDUBwcyR2wNNJBHgeS3mftc/Erg1jS4lg5NGz+YKddm1trJMop6gU0zYadrnSSPjcGjbSAASNb2eiYVHhlfkmd71RS84bxYfeRy/8ADkPv4SvmDxtjw+zhg1xUkbz6uaCfmUzd7WYjd9kfipXtHqRofMr7hLw7ELPw9G0cTD6hoB+YWN/xfsvXz/RPc8yS7wZPVUtJXTU8NOWtYyI62eEHZ8eqo2J1k9xx2grKlwdNLEC9wGuI9NqXdodsrm5XVzCkqJIqjhfG+OJzgfwga5DrsdFTsOppqLGLdT1TDHMyEcTHDRb36W2ZQ4YteSmNve7OFQUsQ7V7hIG8xQCQf9iWgn4D5ldXP7lVWrGaipoZPZzl7GB+tloc4AkeelzKGeM9q1wYHDZtzW9e8Fh/qvd2jUVTXYpUxUcT5pWvY/gYNkgOBOh38lR95I36RP2ujJ9muQXWsv7qKsrJaiB8L36lOy0gjofeVqu0uBkuG15eP0Ya9vqHBYzstt1aMidVPpZo4IoHtc+SNzRskctkczyPJbTtJlZHhlw4z+ZrWj1Lgr5aWdbfwVhfG7O9bOVspP3DPoFxMcx4UF3u12qGj7RV1Mns/wDhFxcvj1+C7ds/VlJ+5Z/KFxsbyAXC6Xa11BAqKKpeGf8AOLiOvh0PuXP8qlRr11Znu1PIhDALHSuPtZgHVLgfys3yb6nv8vVS/wBVTu1TH/aQtvlKwl0eo6kNHVu+TteW9E+HopivS0u3j6OXK3u7CIi6DMIiIAiIgCO/KdAn0CIgLVZstsEFnoYZrpTskjp42vaSdghoBClmT1jJ8prq2gmDmOqBJDKzmOQGiPeFyE8fNYY8CxybvyaSyOSplosmeWWuoo311XFQ1PCBJHO/hG/EOPIhfarM8Xtx44amGZ73aP2VgcT6kcvmotoJpZ/SQvyW5mWi/ZZYKmy19PBdaZ8slPIxjA7mSWnQWBwfL3Y9I+nq2vloZnBxDAC6J3+4eI8R5cllU0rx08IxcX2VeRt2XWHMsblY1/3xSRbG+GaQRn4O0vwuWZY82jna26wSucwtAiJfzI8lEQNIeZ33rNaOPstzM0+C5Y7G5Xw1EbpaGZwLwwguY7pxAd/LWxvuVOp8zxydgeLtSx7G+GZ/AfgVCk0tMmmhN34IjlcVRd5Mwx2Pn980buXRkgcfksFRZDbIu0epu8k5FDJG5jZOA8zwtHTr3FYX3oohpYxvvyHlbovDMxx1+j98UjPKSThPzXyXMMcjaXffNG/yjlDz8BtQhNKn0cfZPM/RuM6zaO80/wB3WtjxS8QdLK9vCZNcwAOoG/FfzguasskJt9zbI6jLi6ORg2YieoI7x38uY9FidItuCGzYl0U5JXuLtHmGOSNDheaRu/8AS+ThPwK5t67QrNQwO+wy/bqgj8DIt8PqXeHpsqN9+0WS0cE+y/NKjpUt8r6e+/fQkD6wyF7t9Hb6t9NclV7Xn9hroA+oqRRS/wCuOo5Af+3QqLAaRaZNPDJ+CkcjiXabM8ciYXG8Ur9d0T+Mn3BTXPcu/wARcNJRMfHQxEuHHydK7WgSO4Dnoe8+WTRVx6aEJbiZZXJUW6gzDHYqGnjku9M17YmhzS47BACl9TejQZpVXe3yCVgq3vYWnlIwnmPQj+i4KaUw08YN9+RLI2XB2YYzWUhjnuNN7OZmnxSEg6I5gj3qWRfd1svtSyGojqqbR+zzjZGt70fA65b/ALrhIpx4FjumJZHLyj2XeSnnuEslINRHWtN0Ce86XjRFsukZhERSAiIgCIiAIiIAiIgCIiAIiIAiIgCIiA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222250"/>
            <a:ext cx="1209675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32" name="AutoShape 8" descr="data:image/jpeg;base64,/9j/4AAQSkZJRgABAQAAAQABAAD/2wBDAAkGBwgHBgkIBwgKCgkLDRYPDQwMDRsUFRAWIB0iIiAdHx8kKDQsJCYxJx8fLT0tMTU3Ojo6Iys/RD84QzQ5Ojf/2wBDAQoKCg0MDRoPDxo3JR8lNzc3Nzc3Nzc3Nzc3Nzc3Nzc3Nzc3Nzc3Nzc3Nzc3Nzc3Nzc3Nzc3Nzc3Nzc3Nzc3Nzf/wAARCABjAQcDASIAAhEBAxEB/8QAHAABAQEBAQEBAQEAAAAAAAAAAAcGBQQBAwII/8QAPRAAAQMEAAMFBQQIBgMAAAAAAQACAwQFBhESITEHQVFhcROBkaGxFBUiMjM1NnN0ssHRFiNCUmJyNILC/8QAGQEBAAMBAQAAAAAAAAAAAAAAAAECAwQF/8QAJxEAAgIBBAIBBAMBAAAAAAAAAAECEQMEEhMhMVEiFEJhgSMyM3H/2gAMAwEAAhEDEQA/AM2iIvdPPCIiAIiIAiIgCIiAIiIAiIgCIiAIiIAiIgCIiAIiIAiIgCIiAIiIAiIgCIiAIiIAiIgCLu47iV0yAGWlYyKmadGaU6BPgB1K0L+y24NaXG5UvIb/AEbllLPji6bLKEn3RgUToSNdEWpUIiIAiIgCIiAIi9FBRVVxqBT0NO+eYgkRs1vQ6lQ2l2wedF3qvD75Q22WvrqVlPDENua+Vpd110bv6rgqIyUvDJaa8hERWICIiAIiIAiIUARd+iwzIa1rXxW5zI3AEPle1o0fLe/kuPXUstDWz0k/D7WCQxv4TsbHgqqcZOkyaaXZ+CIisQEREAREQBERAEJ0N62i1nZ1Yrffq+uhucTpWRRMczheW6JJB6HyVJzUI7mWirdFSxSmjpcatkUYAApYydd5LQSfeSVlci7RX2y7VdthtbZhA7gMj6jg2db6cJ8fFbulgjpaaKnhGo4mBjBvegBoLN3jDLDVS1dwqqV755NyPPt3gEgeAPkvKxyhvbmjqkpbfiRTeyT4oqPgWIWi848yuuVO+SV8rwC2Z7Rwg66A+RWgd2d42fy0szT4ipf/AHXdLVQi6owWGTVkYRbfM8DFkonXC2zSTUzD/mxy6LmA9+x1G/quVh2KTZLO8mQwUcJAkl0C4n/a0Hv7993Ja80HDffRVwknRnUVqpez/HIGAOpHzHX5ppXEn6D4Bee59n2POpZnxU8sD2sLg6OZ3h4HY+SyWsx34L8MiOotJhWKS5M98skroaKHTZHtA4nOI3wt35HqqPT4DjkLA00TpDrm6SVzifmrZNTCDplY4pS7IotZ2W/thF/DS/8AythduzW01MLjbXS0c4B4fxl7HHzB5/AhZXs6pZ6HPDSVTOCeGGZj273o/hVZZoZMctvolQcZKygdoX7IXD/oP5goaOi/0Rd7dBdaCWiq+P2Eug8MdokbB6riMwTG2s4PsGx4ukeT8drn0+eOOLTNcmNzdoiSLf5xgtPaaB9ztLpBDGR7WB7uINBOttJ59T0O1zcLwqTIWOq6uZ9PQtdwgx645COut8gPPmuxZ4OG++jDjldGSRWyHAcbiZw/YC4+L5XE/Vcu89mttnhc+0SSUtQB+Frnl8bj575j3H3LNavG2WeGRJ0XtprVW1F1FqjhIrDIYyxx1wkddnwHX0VQtXZrZ6WIG4OmrJj1JeWMb6Af1JWmTPDGuysYSkSJfzJ+jd6FW2owDHJmcIo3RnudHK4EfP6qb5tiUuNuD45XVFFLtscr9cTXa6O1y35hVx6iE3RMscoqyz2wbttL+5Z9AoVlf7UXb+Lk+qutr/VtJ+5Z9Aopd6Ce65xX0NK3c01dI1u+g5kknyA2VzaRpSk2a5f6pHARWQdn2Nw0/FPBISxm3yOqHjehzJ0eSk11fQyXCY2uExUYdqJrnOcSB3nZPXrpdePPHI6SMZQcV2eRERbFAiIgCIiAL1266V1pdJJbap9O+Roa8s1zA6dV5F8d+UqGk1TJTo/0RZZZJrNQyzOL5H08bnOPUktBJUmy/I71T5DdKOG4zMpmylgiAboNLRsdN+Kq+P8A6htv8LF/IFHMlp21ee1lM8kNmrWRuIPPR4QdLztMoucrR0Zb2oWCqyt1K2msTq000ZIDYWDgB6n8RGt7PitXisubx3ynbdo6p9C4kSmYM00aOjy59dKgU8MNLTshp4xHFEwNYxo5ADuAWQsfaFT3m7QW+G21EbpnEB73D8IGzsgeiiWV5E6iiVBRatmhyuNsuNXRjxsGlk/lK5XZjE2PDaJw6yPle719o4fQBdjJv2duf8JL/KVyOzOVsmGUIb1jdK1w8D7R39wfesl/k/8Apf7zLdpd/ulHf20NHWSU8DIGP1EeEucS7ez7gsvFll/iaWC6zuY4aLX6dv4hd7tTt1a7I2VbKWeSCSmY0SRxOcNgu2DocuoWThtNzqATBba17WjZd9neGgepGl34Y43jV0c03Lcyu9mcTY8PpOAa4nSOPmeIrxZtjeQ3y6RSW6tgho44gBG6okjPHs7OmtIPd3r3dmcjZMQpQ0/ldI0jffxFeHNsiyKx3GNttoYpqJ8QIkNPJIQ/Z2CWnQ5a6rjW7me3ybOtis02OU9fSWWlp7rKyasjZwySMeXB3hzIBPLyWVYxrO2B3CNcdv4z68h9GhcSLPMulcBFaGSb6BlDMfo5fridfcLl2jtqLvA2CrFG6N8bWFugNEbBJIPNXWKcdzfohzTpL2bjM6yot+N1tVRyGOaNg4XgA62QO9TzAciu9Tk9PTVdfNPDUBwcyR2wNNJBHgeS3mftc/Erg1jS4lg5NGz+YKddm1trJMop6gU0zYadrnSSPjcGjbSAASNb2eiYVHhlfkmd71RS84bxYfeRy/8ADkPv4SvmDxtjw+zhg1xUkbz6uaCfmUzd7WYjd9kfipXtHqRofMr7hLw7ELPw9G0cTD6hoB+YWN/xfsvXz/RPc8yS7wZPVUtJXTU8NOWtYyI62eEHZ8eqo2J1k9xx2grKlwdNLEC9wGuI9NqXdodsrm5XVzCkqJIqjhfG+OJzgfwga5DrsdFTsOppqLGLdT1TDHMyEcTHDRb36W2ZQ4YteSmNve7OFQUsQ7V7hIG8xQCQf9iWgn4D5ldXP7lVWrGaipoZPZzl7GB+tloc4AkeelzKGeM9q1wYHDZtzW9e8Fh/qvd2jUVTXYpUxUcT5pWvY/gYNkgOBOh38lR95I36RP2ujJ9muQXWsv7qKsrJaiB8L36lOy0gjofeVqu0uBkuG15eP0Ya9vqHBYzstt1aMidVPpZo4IoHtc+SNzRskctkczyPJbTtJlZHhlw4z+ZrWj1Lgr5aWdbfwVhfG7O9bOVspP3DPoFxMcx4UF3u12qGj7RV1Mns/wDhFxcvj1+C7ds/VlJ+5Z/KFxsbyAXC6Xa11BAqKKpeGf8AOLiOvh0PuXP8qlRr11Znu1PIhDALHSuPtZgHVLgfys3yb6nv8vVS/wBVTu1TH/aQtvlKwl0eo6kNHVu+TteW9E+HopivS0u3j6OXK3u7CIi6DMIiIAiIgCO/KdAn0CIgLVZstsEFnoYZrpTskjp42vaSdghoBClmT1jJ8prq2gmDmOqBJDKzmOQGiPeFyE8fNYY8CxybvyaSyOSplosmeWWuoo311XFQ1PCBJHO/hG/EOPIhfarM8Xtx44amGZ73aP2VgcT6kcvmotoJpZ/SQvyW5mWi/ZZYKmy19PBdaZ8slPIxjA7mSWnQWBwfL3Y9I+nq2vloZnBxDAC6J3+4eI8R5cllU0rx08IxcX2VeRt2XWHMsblY1/3xSRbG+GaQRn4O0vwuWZY82jna26wSucwtAiJfzI8lEQNIeZ33rNaOPstzM0+C5Y7G5Xw1EbpaGZwLwwguY7pxAd/LWxvuVOp8zxydgeLtSx7G+GZ/AfgVCk0tMmmhN34IjlcVRd5Mwx2Pn980buXRkgcfksFRZDbIu0epu8k5FDJG5jZOA8zwtHTr3FYX3oohpYxvvyHlbovDMxx1+j98UjPKSThPzXyXMMcjaXffNG/yjlDz8BtQhNKn0cfZPM/RuM6zaO80/wB3WtjxS8QdLK9vCZNcwAOoG/FfzguasskJt9zbI6jLi6ORg2YieoI7x38uY9FidItuCGzYl0U5JXuLtHmGOSNDheaRu/8AS+ThPwK5t67QrNQwO+wy/bqgj8DIt8PqXeHpsqN9+0WS0cE+y/NKjpUt8r6e+/fQkD6wyF7t9Hb6t9NclV7Xn9hroA+oqRRS/wCuOo5Af+3QqLAaRaZNPDJ+CkcjiXabM8ciYXG8Ur9d0T+Mn3BTXPcu/wARcNJRMfHQxEuHHydK7WgSO4Dnoe8+WTRVx6aEJbiZZXJUW6gzDHYqGnjku9M17YmhzS47BACl9TejQZpVXe3yCVgq3vYWnlIwnmPQj+i4KaUw08YN9+RLI2XB2YYzWUhjnuNN7OZmnxSEg6I5gj3qWRfd1svtSyGojqqbR+zzjZGt70fA65b/ALrhIpx4FjumJZHLyj2XeSnnuEslINRHWtN0Ce86XjRFsukZhERSAiIgCIiAIiIAiIgCIiAIiIAiIgCIiA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222250"/>
            <a:ext cx="1209675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34" name="AutoShape 10" descr="data:image/jpeg;base64,/9j/4AAQSkZJRgABAQAAAQABAAD/2wBDAAkGBwgHBgkIBwgKCgkLDRYPDQwMDRsUFRAWIB0iIiAdHx8kKDQsJCYxJx8fLT0tMTU3Ojo6Iys/RD84QzQ5Ojf/2wBDAQoKCg0MDRoPDxo3JR8lNzc3Nzc3Nzc3Nzc3Nzc3Nzc3Nzc3Nzc3Nzc3Nzc3Nzc3Nzc3Nzc3Nzc3Nzc3Nzc3Nzf/wAARCABjAQcDASIAAhEBAxEB/8QAHAABAQEBAQEBAQEAAAAAAAAAAAcGBQQBAwII/8QAPRAAAQMEAAMFBQQIBgMAAAAAAQACAwQFBhESITEHQVFhcROBkaGxFBUiMjM1NnN0ssHRFiNCUmJyNILC/8QAGQEBAAMBAQAAAAAAAAAAAAAAAAECAwQF/8QAJxEAAgIBBAIBBAMBAAAAAAAAAAECEQMEEhMhMVEiFEJhgSMyM3H/2gAMAwEAAhEDEQA/AM2iIvdPPCIiAIiIAiIgCIiAIiIAiIgCIiAIiIAiIgCIiAIiIAiIgCIiAIiIAiIgCIiAIiIAiIgCLu47iV0yAGWlYyKmadGaU6BPgB1K0L+y24NaXG5UvIb/AEbllLPji6bLKEn3RgUToSNdEWpUIiIAiIgCIiAIi9FBRVVxqBT0NO+eYgkRs1vQ6lQ2l2wedF3qvD75Q22WvrqVlPDENua+Vpd110bv6rgqIyUvDJaa8hERWICIiAIiIAiIUARd+iwzIa1rXxW5zI3AEPle1o0fLe/kuPXUstDWz0k/D7WCQxv4TsbHgqqcZOkyaaXZ+CIisQEREAREQBERAEJ0N62i1nZ1Yrffq+uhucTpWRRMczheW6JJB6HyVJzUI7mWirdFSxSmjpcatkUYAApYydd5LQSfeSVlci7RX2y7VdthtbZhA7gMj6jg2db6cJ8fFbulgjpaaKnhGo4mBjBvegBoLN3jDLDVS1dwqqV755NyPPt3gEgeAPkvKxyhvbmjqkpbfiRTeyT4oqPgWIWi848yuuVO+SV8rwC2Z7Rwg66A+RWgd2d42fy0szT4ipf/AHXdLVQi6owWGTVkYRbfM8DFkonXC2zSTUzD/mxy6LmA9+x1G/quVh2KTZLO8mQwUcJAkl0C4n/a0Hv7993Ja80HDffRVwknRnUVqpez/HIGAOpHzHX5ppXEn6D4Bee59n2POpZnxU8sD2sLg6OZ3h4HY+SyWsx34L8MiOotJhWKS5M98skroaKHTZHtA4nOI3wt35HqqPT4DjkLA00TpDrm6SVzifmrZNTCDplY4pS7IotZ2W/thF/DS/8AythduzW01MLjbXS0c4B4fxl7HHzB5/AhZXs6pZ6HPDSVTOCeGGZj273o/hVZZoZMctvolQcZKygdoX7IXD/oP5goaOi/0Rd7dBdaCWiq+P2Eug8MdokbB6riMwTG2s4PsGx4ukeT8drn0+eOOLTNcmNzdoiSLf5xgtPaaB9ztLpBDGR7WB7uINBOttJ59T0O1zcLwqTIWOq6uZ9PQtdwgx645COut8gPPmuxZ4OG++jDjldGSRWyHAcbiZw/YC4+L5XE/Vcu89mttnhc+0SSUtQB+Frnl8bj575j3H3LNavG2WeGRJ0XtprVW1F1FqjhIrDIYyxx1wkddnwHX0VQtXZrZ6WIG4OmrJj1JeWMb6Af1JWmTPDGuysYSkSJfzJ+jd6FW2owDHJmcIo3RnudHK4EfP6qb5tiUuNuD45XVFFLtscr9cTXa6O1y35hVx6iE3RMscoqyz2wbttL+5Z9AoVlf7UXb+Lk+qutr/VtJ+5Z9Aopd6Ce65xX0NK3c01dI1u+g5kknyA2VzaRpSk2a5f6pHARWQdn2Nw0/FPBISxm3yOqHjehzJ0eSk11fQyXCY2uExUYdqJrnOcSB3nZPXrpdePPHI6SMZQcV2eRERbFAiIgCIiAL1266V1pdJJbap9O+Roa8s1zA6dV5F8d+UqGk1TJTo/0RZZZJrNQyzOL5H08bnOPUktBJUmy/I71T5DdKOG4zMpmylgiAboNLRsdN+Kq+P8A6htv8LF/IFHMlp21ee1lM8kNmrWRuIPPR4QdLztMoucrR0Zb2oWCqyt1K2msTq000ZIDYWDgB6n8RGt7PitXisubx3ynbdo6p9C4kSmYM00aOjy59dKgU8MNLTshp4xHFEwNYxo5ADuAWQsfaFT3m7QW+G21EbpnEB73D8IGzsgeiiWV5E6iiVBRatmhyuNsuNXRjxsGlk/lK5XZjE2PDaJw6yPle719o4fQBdjJv2duf8JL/KVyOzOVsmGUIb1jdK1w8D7R39wfesl/k/8Apf7zLdpd/ulHf20NHWSU8DIGP1EeEucS7ez7gsvFll/iaWC6zuY4aLX6dv4hd7tTt1a7I2VbKWeSCSmY0SRxOcNgu2DocuoWThtNzqATBba17WjZd9neGgepGl34Y43jV0c03Lcyu9mcTY8PpOAa4nSOPmeIrxZtjeQ3y6RSW6tgho44gBG6okjPHs7OmtIPd3r3dmcjZMQpQ0/ldI0jffxFeHNsiyKx3GNttoYpqJ8QIkNPJIQ/Z2CWnQ5a6rjW7me3ybOtis02OU9fSWWlp7rKyasjZwySMeXB3hzIBPLyWVYxrO2B3CNcdv4z68h9GhcSLPMulcBFaGSb6BlDMfo5fridfcLl2jtqLvA2CrFG6N8bWFugNEbBJIPNXWKcdzfohzTpL2bjM6yot+N1tVRyGOaNg4XgA62QO9TzAciu9Tk9PTVdfNPDUBwcyR2wNNJBHgeS3mftc/Erg1jS4lg5NGz+YKddm1trJMop6gU0zYadrnSSPjcGjbSAASNb2eiYVHhlfkmd71RS84bxYfeRy/8ADkPv4SvmDxtjw+zhg1xUkbz6uaCfmUzd7WYjd9kfipXtHqRofMr7hLw7ELPw9G0cTD6hoB+YWN/xfsvXz/RPc8yS7wZPVUtJXTU8NOWtYyI62eEHZ8eqo2J1k9xx2grKlwdNLEC9wGuI9NqXdodsrm5XVzCkqJIqjhfG+OJzgfwga5DrsdFTsOppqLGLdT1TDHMyEcTHDRb36W2ZQ4YteSmNve7OFQUsQ7V7hIG8xQCQf9iWgn4D5ldXP7lVWrGaipoZPZzl7GB+tloc4AkeelzKGeM9q1wYHDZtzW9e8Fh/qvd2jUVTXYpUxUcT5pWvY/gYNkgOBOh38lR95I36RP2ujJ9muQXWsv7qKsrJaiB8L36lOy0gjofeVqu0uBkuG15eP0Ya9vqHBYzstt1aMidVPpZo4IoHtc+SNzRskctkczyPJbTtJlZHhlw4z+ZrWj1Lgr5aWdbfwVhfG7O9bOVspP3DPoFxMcx4UF3u12qGj7RV1Mns/wDhFxcvj1+C7ds/VlJ+5Z/KFxsbyAXC6Xa11BAqKKpeGf8AOLiOvh0PuXP8qlRr11Znu1PIhDALHSuPtZgHVLgfys3yb6nv8vVS/wBVTu1TH/aQtvlKwl0eo6kNHVu+TteW9E+HopivS0u3j6OXK3u7CIi6DMIiIAiIgCO/KdAn0CIgLVZstsEFnoYZrpTskjp42vaSdghoBClmT1jJ8prq2gmDmOqBJDKzmOQGiPeFyE8fNYY8CxybvyaSyOSplosmeWWuoo311XFQ1PCBJHO/hG/EOPIhfarM8Xtx44amGZ73aP2VgcT6kcvmotoJpZ/SQvyW5mWi/ZZYKmy19PBdaZ8slPIxjA7mSWnQWBwfL3Y9I+nq2vloZnBxDAC6J3+4eI8R5cllU0rx08IxcX2VeRt2XWHMsblY1/3xSRbG+GaQRn4O0vwuWZY82jna26wSucwtAiJfzI8lEQNIeZ33rNaOPstzM0+C5Y7G5Xw1EbpaGZwLwwguY7pxAd/LWxvuVOp8zxydgeLtSx7G+GZ/AfgVCk0tMmmhN34IjlcVRd5Mwx2Pn980buXRkgcfksFRZDbIu0epu8k5FDJG5jZOA8zwtHTr3FYX3oohpYxvvyHlbovDMxx1+j98UjPKSThPzXyXMMcjaXffNG/yjlDz8BtQhNKn0cfZPM/RuM6zaO80/wB3WtjxS8QdLK9vCZNcwAOoG/FfzguasskJt9zbI6jLi6ORg2YieoI7x38uY9FidItuCGzYl0U5JXuLtHmGOSNDheaRu/8AS+ThPwK5t67QrNQwO+wy/bqgj8DIt8PqXeHpsqN9+0WS0cE+y/NKjpUt8r6e+/fQkD6wyF7t9Hb6t9NclV7Xn9hroA+oqRRS/wCuOo5Af+3QqLAaRaZNPDJ+CkcjiXabM8ciYXG8Ur9d0T+Mn3BTXPcu/wARcNJRMfHQxEuHHydK7WgSO4Dnoe8+WTRVx6aEJbiZZXJUW6gzDHYqGnjku9M17YmhzS47BACl9TejQZpVXe3yCVgq3vYWnlIwnmPQj+i4KaUw08YN9+RLI2XB2YYzWUhjnuNN7OZmnxSEg6I5gj3qWRfd1svtSyGojqqbR+zzjZGt70fA65b/ALrhIpx4FjumJZHLyj2XeSnnuEslINRHWtN0Ce86XjRFsukZhERSAiIgCIiAIiIAiIgCIiAIiIAiIgCIiA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222250"/>
            <a:ext cx="1209675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24" name="Group 23"/>
          <p:cNvGrpSpPr/>
          <p:nvPr/>
        </p:nvGrpSpPr>
        <p:grpSpPr>
          <a:xfrm>
            <a:off x="3635896" y="1412776"/>
            <a:ext cx="1541934" cy="418482"/>
            <a:chOff x="1547664" y="1484784"/>
            <a:chExt cx="1541934" cy="418482"/>
          </a:xfrm>
        </p:grpSpPr>
        <p:pic>
          <p:nvPicPr>
            <p:cNvPr id="1028" name="Picture 4" descr="https://encrypted-tbn1.google.com/images?q=tbn:ANd9GcSAbr2TNeZ0u9a0oMY8onaQnA9utl0LxPjHAFtfdc-TWCY6e4R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1484784"/>
              <a:ext cx="414933" cy="414933"/>
            </a:xfrm>
            <a:prstGeom prst="rect">
              <a:avLst/>
            </a:prstGeom>
            <a:noFill/>
          </p:spPr>
        </p:pic>
        <p:pic>
          <p:nvPicPr>
            <p:cNvPr id="1036" name="Picture 12" descr="https://encrypted-tbn0.google.com/images?q=tbn:ANd9GcQc3cShdWawIoGUiLHtLkhC8PsBnnRNT5Yw9WYm7zmhjIQKT7x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79712" y="1484784"/>
              <a:ext cx="1109886" cy="418482"/>
            </a:xfrm>
            <a:prstGeom prst="rect">
              <a:avLst/>
            </a:prstGeom>
            <a:noFill/>
          </p:spPr>
        </p:pic>
      </p:grpSp>
      <p:pic>
        <p:nvPicPr>
          <p:cNvPr id="1038" name="Picture 14" descr="https://encrypted-tbn1.google.com/images?q=tbn:ANd9GcSFZaJDMDkUqfZFXkgXGxbaWGnTVTEaVf1RFrrCZUmmiAXWLpqInsaTbn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5656" y="1772816"/>
            <a:ext cx="1924050" cy="1076326"/>
          </a:xfrm>
          <a:prstGeom prst="rect">
            <a:avLst/>
          </a:prstGeom>
          <a:noFill/>
        </p:spPr>
      </p:pic>
      <p:pic>
        <p:nvPicPr>
          <p:cNvPr id="1040" name="Picture 16" descr="https://encrypted-tbn0.google.com/images?q=tbn:ANd9GcQRNC1pWI7Rb6CJiwkFBFh5cegnd8U7abqxmR57q7NbZcu4-zrP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168" y="2636912"/>
            <a:ext cx="1200133" cy="1368152"/>
          </a:xfrm>
          <a:prstGeom prst="rect">
            <a:avLst/>
          </a:prstGeom>
          <a:noFill/>
        </p:spPr>
      </p:pic>
      <p:pic>
        <p:nvPicPr>
          <p:cNvPr id="1042" name="Picture 18" descr="https://encrypted-tbn1.google.com/images?q=tbn:ANd9GcSRfQEVtnkBgvHCaC37XHFyaAnKSYjmnViQgmhWzKJvlQkgpXx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0072" y="1988840"/>
            <a:ext cx="2260898" cy="349051"/>
          </a:xfrm>
          <a:prstGeom prst="rect">
            <a:avLst/>
          </a:prstGeom>
          <a:noFill/>
        </p:spPr>
      </p:pic>
      <p:sp>
        <p:nvSpPr>
          <p:cNvPr id="1044" name="AutoShape 20" descr="data:image/jpeg;base64,/9j/4AAQSkZJRgABAQAAAQABAAD/2wBDAAkGBwgHBgkIBwgKCgkLDRYPDQwMDRsUFRAWIB0iIiAdHx8kKDQsJCYxJx8fLT0tMTU3Ojo6Iys/RD84QzQ5Ojf/2wBDAQoKCg0MDRoPDxo3JR8lNzc3Nzc3Nzc3Nzc3Nzc3Nzc3Nzc3Nzc3Nzc3Nzc3Nzc3Nzc3Nzc3Nzc3Nzc3Nzc3Nzf/wAARCABjAQYDASIAAhEBAxEB/8QAHAABAAEFAQEAAAAAAAAAAAAAAAECAwUGBwQI/8QAQBAAAQQCAQIEAwQHBQcFAAAAAQACAwQFEQYSIQcxQVETFCIycYGRFRYjM1JhYiQ3QqGxCBcnNTZDwWNyddHx/8QAGwEBAAIDAQEAAAAAAAAAAAAAAAIEAQMFBgf/xAAmEQEAAgICAQMDBQAAAAAAAAAAAQIDEQQSIQUTMRQyUSIjYWKB/9oADAMBAAIRAxEAPwDuKIiAoIUql500rEgpCtQv62E/zV0FYrbtXcMzGvApUBSpMCIoJ0glFG1KAiglNoJREQEREBERARFG0EoibQEREBERAREQEREBERARR6JtBKsXJBFC52wOyvA7WGz1jTWxNPn5qnz+RGDBa8tmKk3tqHuoO6oAfdepeXHD+yxn+lUZjIRYzHzWpnANYO3fzKnwt2w0/lHJMRMy9Mc0cjnBjgS06IB8leC03w8uyZGtbtvP7yQlo/ktw2fZW716zprrbtG0lR59032XP/GPPZbj+BpzYScxWJrIjOm72NKKToH4p5eq1nw65J+tHGKt6Qt+ZALJ2eocOyq8QORfqzxm3fjLfmenpgYf8Tig2Pf/AOqQQddwVzvw/wAlleUcCsvuXzFdkDmiyW/Y35dltXE8fbxWDr1b2QOQnbsmz066kGcReR2SotmEDrcAlP8AgLxv8lfE8fU5nW3qYNuG/IILiKwy1BJGZY5o3Rt83tcCAqIMhUsPMdezFK8ebWPBIQepFbmnjgjMkz2sYPNzjoBUwWoLDS6CVkrQdEscCgvHyVJIHmVYnv1K7gyezDE53kHvAJ/NUXrbK1CWx1sAawuaSexKD0l7QdOc0H22pHrtch8Pcb+s0zuU5nOSmwZ3tiqiTpbG1riPLffa3ji/LYM5cyVciKH5Ky6Bn7UH4gHqEGzhSoClAREQEREBERAREQQPJD5KkEoT2WBRK8RRue7y0tWtz/M2XuJ23fZZTOWxGxsLXHqd20sMNAgevuvH+v8AM9zJGCs+IdLiY+te8tlxzg2mHOOmtHmuZ+J2fF0/IVn/ALFg24g/aKzmd5BJFQ+TqbZJ5OK5tlQNnZ9Nr2vo2HfHpa34cPm5v3JpDpnhNr9BuI7Dq8llOXcrqYCnITIHWCPpYPNabw7OjE8cl6G9Uzj2K07kc81uaSaxI6SQnuSVT53Kiue1IK3644dp4TfmyOBitWHbdI4nv6d1qXjiS2lx1w8v0qwEH1BBC2bw5/6Xrfite8bKtm3RwLatd8xZk2Of0j7IA81sxb6RtYrO4eLBFnC/Ed+NOosZnYmyVhvs2Ro+oa9ySrmceeZeIsOMjeyTE4WN01oEbDpC0jp/DsVlvEvAzZPikN2jG4ZPHNbPXc37QI0SB9+lPhhg5cbxeW7fbvI5MutTlw+rbhvS2JNe4dI5vhlyF0buks+OGFvbWidaXibnctV8L8BTxk7/ANIZR4ibO9xLmjXc/kFkeJ1LjPDPkMM1aSOZ/wAfojI7nZOljH4TLz+GfHbeLruOQxLxL8Bw0XdtH/JBtFLwpxEMMElm9kprjHCR1h1h3UXf/X8lreUoX874vX8NHkLdeh8tGJ/gylpIDewH3rYqXivjLL4KxxuSbeeQx0Brn6T779lYxFax/vnytp1eZsElSItkLfp+z5b90GIv4KeblNXguHv3K2JhiFq48Sn4kgJ1rqXo5lwhnFMMc/xi5fivUCJHB85cJWD7QcPXsvXzVuU4vziDllGm+3j5YBXuNi7vY0d96Xk5TzP9dMQcBxijdNq6QySSWEtbEw/aJP3IMXzfNzZZ3E7mbls1uM3YGvtvrucB1lu9Hp7+elsjpMPwjhOSzXGr0tuKdvVD8SUvaH60Neyu5DM4jhWHx/Gs5Qs2ajKjIzO2HrY9wGiFqnGOKz57Gcohx1aalhLZ68fDMOk9XSO+j6IM7xzw2gzGIjyXJcletX7rPilzZyGxBw2A0emlisLVsvyeb4Dl71uetWgdbqWDKfilo0NE+3dZLjviS3B4mLFcmxV6HI1W/C1FAXNkA7Agq5wvF5LIZnOcxyNaSA24HwVK8nZ3R2Pf8Qgw3hTwTGZfjrr1m1kGSOmlj6Ipy1oAcR5e/ZVeHXB8ZZzGXkdayDXUMg5kXTOQHgeXV7rbPBaCetxAssxPiebUx08a/wAZWC4rnm8X5fncZkqNwOu3jLBIyIlrgdeqDrMY6WAd+w13VapY7qY1wBAI3oqdoJRUkoXdkFSKkHvpNoKkVO0J8kFSKkuA80QRteLK346FV8rz3HkPUq5ctxU4XTTvDGN79z5rmuc5C3IXPiOdqJh1G33VHm8r2ceq/K7weHbkX3rwyfzj7E7pZXHZ8t+iviwC4AfmtfqWZJj2B0VlIAWaL/paPUrxeTi5b3763Lt5a48UamWLzkjWTOcSPX71pOXsueH9I7eW1suec2S25wJc33C1XIDsfqP5L6JwMkxxsdfjUPC5/wBWe0wzfHe+M0e5B3peDMtIY4+ZXt404Ppya9lYy7dhy4nNnXMt/jZPirrfhu7fFq59O/8AqvP4kcqm4rjaU9Wo21PbsiCNj+wDiOyu+GR3xSv/AO53+q13xz/5dgP/AJSNdTF9kLdPth6n8i57XgNmTjEE0PSHkMsjqI+5Zfg/OKXKhPXZC+pkK3aerJ5t+73WzVTqnAf/AE2/6Bcm5bVdT8YcQMc/5eTJQPZI5h13AJB/NbU3Xehg2OkAEe3mjWNZ9huh7AdlpvhdmbmRxVujlpHyZHHWHQWHyebvUH8lqr+TZbKO5dl69uaHH0GiCu0eXxGn6iP8kHVxTrib4orRB/8AH0Df5q50N6y4N0730uT8YwnKuW8WrZO9yOxUkkjL6wrnXV7F/ZZnw1z+WzvGr9KzK05WlI+D47x2cQSAUHQXMD2lrmgtI0QR2KtQ1a8Di6CCONx8y1gG1yPkOGy+DxNjJWOczuysDTIIPiN+E8/w61tezPcuy1rwpx2coyCDIzTxMPQOzj1a1+KDqM8EVhoE8LJAD2D2g6VxjGsaGsaA0eQaOwXJc/g+V1OO/rG3kloZCKNsr6oI+F/NvltXMViuU80wQz1nPz4+WePqq1qh0wAfxbHqg37k9e+7FTS4SvWlyjR+xNhoI/FerCtvnE1TlhGL/RuUR/ZDv5LltXlmas+E2WtS2izK46Z0Lp4/XR1tZTLcqylbhfH6tB4kzmYDYo5JD9knf1FB0trQxvTG0a9h2CofWhe9r3wse5vk5ze4Wg4/gmfry1bc/L8hLaZI108RcPhuAPdvl7dlhKpynNuU5utNyWbFspTGKCpWcGuOvV2x3B/kg68vNfuwY+lNctvDIYWlznH+SxWMxOSqVqcc2UfO6Eakc7/ufetU8b53uxGMxgcBFfttZLv2BDv/AAgilzPlXJ2PscYwbY8eHlrLVmTpMg9w32We45leTFl4ckxkNb5eIvjlik6g/QWyY+vFUp168DAyOOMNa0eQ7KnKDeLue3wX/wChQc14/wA65jyOkchiOPwzVQ8tHVOGk6We4dzs8hGRq26LqWUoNJkrOdsnttc58MfETEcR4rJTyUVp8osPPVEzYP4raOD4y/eynIOZ5KuaoyMOoISe/SG62fvAQZDgfiOeS8gu4q1WbXfD+7PWPr0dLoa+d8bQfQ45FzLHMHzOMy8psdu7ot6XXOXcsgx/BZMxUk632IQKpb36pHDsPzQahyfxhdis9Zx+PoizDXPQXhw+0PMIue87wjsHhcMJHEXrjDZsu/qeNkfmiDY8zyLO8nyHQyGY12/ZZE3ej+CzGF4dnLIbK+FkYPm6U6P5LrNahTqjdatFEf6W6Xp0qv0tbW7X8ulb1K9a9MUdYadj+ITRhvx52tI9GjazDePQdIa5xd96zYChSjjUj4UMmS2Sd28sC/jFNzSOkfksfc4NRsbJYFtyLM4f7S0+3X8OdS8KsUw8UmMLSP4lqGexN+s15lqy69w0kLumvZWpYI5WlsrGuB8wQq1+DWbd4lG2KJab4eZGtS4xXjtP+G4vcB1dvVYfx3lbHhsJYd+6jyLHud6Ae66IMbSDAz5WLoB3rpU3cdTvwthu1Yp4mnbWSN2ArtKzWuk6xqNNMPirxWvRhEdt9mURgCGBnW4nXloLF8NxeT5Ty08yztR1WGFvRj4Hgh4Hf6iPTsVvkPHMHBIJYcTSjkHk5sIBCyE88dWu+aTbY427Oh6KaTj3O793hHLchaqxvkgz1ZzWtYPsz+TVmbWCbx3wetVduM0kPxpye5dI7Rd/mvJJLJ4i86oPhqTxYTEkvM0rSBNKD2ABHkup2YIrMRhnjZJE4fUxw2Cg1nwuH/D7B7HTqsO35rmGEs5GlwzmtjDiRttt4/UG7cGFx6iB9y7rXrxVoGwVo2RxNGmsaNABWoMdRrNlbDViY2b94Gt7O+9Bw6ccFbwY2ahkyOZfX2WGd75BJ/U3Z6R+C9TwR4J4EO6gRfhPl3H7Vdaq8YwNOeSeriKcUsvaR7IgC7716zjKHyzKnykRrsPU2Mt7A73tBgeYjfh/b1vRrDy8/RR4Z/3fYnsR/Z/VbPJBFLEYZY2uiI10EdtKIYIq8LYa8bY4mjQY0aACDhFL+6rmGwdfPyaPv9SyuYhlp8f4RydsMssGO6PmGMbstZ327S60zFY9leSuynCIJT1SR9A04n1KvCpX+X+W+Cz4HT0/C6fp19yDWoPETi1ltc1spDLNYcGshY4GQE+7drTecjgN59+8cg2jnq2wHwylsrnjy+gH6vT0XRavEuO1LXzdXDUorG9/FZCA7f3pPxTj1m6LtjDUpLQd1fGdCOrfvtBjfDG9lMhw2jZzRebTgR1Pb0uc0HsSPuVjxU47NyDjTvkW9V6o9s9cH1IIJ/yC3FjGsYGxtDWtGgB6IRvXfX/lBz3i/iphLVRlfOz/AKMyMTemeOyOgBw9ifNZulzDD8krZSviJzOa8Dy94H0eXofVZHI8WwOUkMmRxFOy8nZdJECSvTj8NjcbE6LH0YK8bxpzY2AAhBzLwaxFLNeG9infrMkjllew7YN69wVd8NsnaofpzhuUkcbFBr3VuruXRkEjv+IXT6tOtSi+FUhZDHvfTG3Q2qG46kLjrnysXzTh0ul6R1Ee20HPPCKlDkeF5alaj64pr07XNcPcrV+L4XKZDl0PFMmXHFYCUysGj0vdvbO/qu21alakHR1YGQsc7qIYNAlVMrQRTPmjiY2V/d7wO7vvQcN/2hBvKY9oY89MZ+w3sEXa7mLo5AtddqRTFvkXt2iD3aTSlEEaTSlEEaTSlEEaTSlEEaTXdSiCNIW7ClEFtsTWn6Who9gFXpSiCNJpSiCNaQhSiCNJrupRBGk6VKIILVHT3VSII0mlKII0mlKII0mlKII0mlKIKelFU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0" y="-236538"/>
            <a:ext cx="1304925" cy="49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46" name="AutoShape 22" descr="data:image/jpeg;base64,/9j/4AAQSkZJRgABAQAAAQABAAD/2wBDAAkGBwgHBgkIBwgKCgkLDRYPDQwMDRsUFRAWIB0iIiAdHx8kKDQsJCYxJx8fLT0tMTU3Ojo6Iys/RD84QzQ5Ojf/2wBDAQoKCg0MDRoPDxo3JR8lNzc3Nzc3Nzc3Nzc3Nzc3Nzc3Nzc3Nzc3Nzc3Nzc3Nzc3Nzc3Nzc3Nzc3Nzc3Nzc3Nzf/wAARCABjAQYDASIAAhEBAxEB/8QAHAABAAEFAQEAAAAAAAAAAAAAAAECAwUGBwQI/8QAQBAAAQQCAQIEAwQHBQcFAAAAAQACAwQFEQYSIQcxQVETFCIycYGRFRYjM1JhYiQ3QqGxCBcnNTZDwWNyddHx/8QAGwEBAAIDAQEAAAAAAAAAAAAAAAIEAQMFBgf/xAAmEQEAAgICAQMDBQAAAAAAAAAAAQIDEQQSIQUTMRQyUSIjYWKB/9oADAMBAAIRAxEAPwDuKIiAoIUql500rEgpCtQv62E/zV0FYrbtXcMzGvApUBSpMCIoJ0glFG1KAiglNoJREQEREBERARFG0EoibQEREBERAREQEREBERARR6JtBKsXJBFC52wOyvA7WGz1jTWxNPn5qnz+RGDBa8tmKk3tqHuoO6oAfdepeXHD+yxn+lUZjIRYzHzWpnANYO3fzKnwt2w0/lHJMRMy9Mc0cjnBjgS06IB8leC03w8uyZGtbtvP7yQlo/ktw2fZW716zprrbtG0lR59032XP/GPPZbj+BpzYScxWJrIjOm72NKKToH4p5eq1nw65J+tHGKt6Qt+ZALJ2eocOyq8QORfqzxm3fjLfmenpgYf8Tig2Pf/AOqQQddwVzvw/wAlleUcCsvuXzFdkDmiyW/Y35dltXE8fbxWDr1b2QOQnbsmz066kGcReR2SotmEDrcAlP8AgLxv8lfE8fU5nW3qYNuG/IILiKwy1BJGZY5o3Rt83tcCAqIMhUsPMdezFK8ebWPBIQepFbmnjgjMkz2sYPNzjoBUwWoLDS6CVkrQdEscCgvHyVJIHmVYnv1K7gyezDE53kHvAJ/NUXrbK1CWx1sAawuaSexKD0l7QdOc0H22pHrtch8Pcb+s0zuU5nOSmwZ3tiqiTpbG1riPLffa3ji/LYM5cyVciKH5Ky6Bn7UH4gHqEGzhSoClAREQEREBERAREQQPJD5KkEoT2WBRK8RRue7y0tWtz/M2XuJ23fZZTOWxGxsLXHqd20sMNAgevuvH+v8AM9zJGCs+IdLiY+te8tlxzg2mHOOmtHmuZ+J2fF0/IVn/ALFg24g/aKzmd5BJFQ+TqbZJ5OK5tlQNnZ9Nr2vo2HfHpa34cPm5v3JpDpnhNr9BuI7Dq8llOXcrqYCnITIHWCPpYPNabw7OjE8cl6G9Uzj2K07kc81uaSaxI6SQnuSVT53Kiue1IK3644dp4TfmyOBitWHbdI4nv6d1qXjiS2lx1w8v0qwEH1BBC2bw5/6Xrfite8bKtm3RwLatd8xZk2Of0j7IA81sxb6RtYrO4eLBFnC/Ed+NOosZnYmyVhvs2Ro+oa9ySrmceeZeIsOMjeyTE4WN01oEbDpC0jp/DsVlvEvAzZPikN2jG4ZPHNbPXc37QI0SB9+lPhhg5cbxeW7fbvI5MutTlw+rbhvS2JNe4dI5vhlyF0buks+OGFvbWidaXibnctV8L8BTxk7/ANIZR4ibO9xLmjXc/kFkeJ1LjPDPkMM1aSOZ/wAfojI7nZOljH4TLz+GfHbeLruOQxLxL8Bw0XdtH/JBtFLwpxEMMElm9kprjHCR1h1h3UXf/X8lreUoX874vX8NHkLdeh8tGJ/gylpIDewH3rYqXivjLL4KxxuSbeeQx0Brn6T779lYxFax/vnytp1eZsElSItkLfp+z5b90GIv4KeblNXguHv3K2JhiFq48Sn4kgJ1rqXo5lwhnFMMc/xi5fivUCJHB85cJWD7QcPXsvXzVuU4vziDllGm+3j5YBXuNi7vY0d96Xk5TzP9dMQcBxijdNq6QySSWEtbEw/aJP3IMXzfNzZZ3E7mbls1uM3YGvtvrucB1lu9Hp7+elsjpMPwjhOSzXGr0tuKdvVD8SUvaH60Neyu5DM4jhWHx/Gs5Qs2ajKjIzO2HrY9wGiFqnGOKz57Gcohx1aalhLZ68fDMOk9XSO+j6IM7xzw2gzGIjyXJcletX7rPilzZyGxBw2A0emlisLVsvyeb4Dl71uetWgdbqWDKfilo0NE+3dZLjviS3B4mLFcmxV6HI1W/C1FAXNkA7Agq5wvF5LIZnOcxyNaSA24HwVK8nZ3R2Pf8Qgw3hTwTGZfjrr1m1kGSOmlj6Ipy1oAcR5e/ZVeHXB8ZZzGXkdayDXUMg5kXTOQHgeXV7rbPBaCetxAssxPiebUx08a/wAZWC4rnm8X5fncZkqNwOu3jLBIyIlrgdeqDrMY6WAd+w13VapY7qY1wBAI3oqdoJRUkoXdkFSKkHvpNoKkVO0J8kFSKkuA80QRteLK346FV8rz3HkPUq5ctxU4XTTvDGN79z5rmuc5C3IXPiOdqJh1G33VHm8r2ceq/K7weHbkX3rwyfzj7E7pZXHZ8t+iviwC4AfmtfqWZJj2B0VlIAWaL/paPUrxeTi5b3763Lt5a48UamWLzkjWTOcSPX71pOXsueH9I7eW1suec2S25wJc33C1XIDsfqP5L6JwMkxxsdfjUPC5/wBWe0wzfHe+M0e5B3peDMtIY4+ZXt404Ppya9lYy7dhy4nNnXMt/jZPirrfhu7fFq59O/8AqvP4kcqm4rjaU9Wo21PbsiCNj+wDiOyu+GR3xSv/AO53+q13xz/5dgP/AJSNdTF9kLdPth6n8i57XgNmTjEE0PSHkMsjqI+5Zfg/OKXKhPXZC+pkK3aerJ5t+73WzVTqnAf/AE2/6Bcm5bVdT8YcQMc/5eTJQPZI5h13AJB/NbU3Xehg2OkAEe3mjWNZ9huh7AdlpvhdmbmRxVujlpHyZHHWHQWHyebvUH8lqr+TZbKO5dl69uaHH0GiCu0eXxGn6iP8kHVxTrib4orRB/8AH0Df5q50N6y4N0730uT8YwnKuW8WrZO9yOxUkkjL6wrnXV7F/ZZnw1z+WzvGr9KzK05WlI+D47x2cQSAUHQXMD2lrmgtI0QR2KtQ1a8Di6CCONx8y1gG1yPkOGy+DxNjJWOczuysDTIIPiN+E8/w61tezPcuy1rwpx2coyCDIzTxMPQOzj1a1+KDqM8EVhoE8LJAD2D2g6VxjGsaGsaA0eQaOwXJc/g+V1OO/rG3kloZCKNsr6oI+F/NvltXMViuU80wQz1nPz4+WePqq1qh0wAfxbHqg37k9e+7FTS4SvWlyjR+xNhoI/FerCtvnE1TlhGL/RuUR/ZDv5LltXlmas+E2WtS2izK46Z0Lp4/XR1tZTLcqylbhfH6tB4kzmYDYo5JD9knf1FB0trQxvTG0a9h2CofWhe9r3wse5vk5ze4Wg4/gmfry1bc/L8hLaZI108RcPhuAPdvl7dlhKpynNuU5utNyWbFspTGKCpWcGuOvV2x3B/kg68vNfuwY+lNctvDIYWlznH+SxWMxOSqVqcc2UfO6Eakc7/ufetU8b53uxGMxgcBFfttZLv2BDv/AAgilzPlXJ2PscYwbY8eHlrLVmTpMg9w32We45leTFl4ckxkNb5eIvjlik6g/QWyY+vFUp168DAyOOMNa0eQ7KnKDeLue3wX/wChQc14/wA65jyOkchiOPwzVQ8tHVOGk6We4dzs8hGRq26LqWUoNJkrOdsnttc58MfETEcR4rJTyUVp8osPPVEzYP4raOD4y/eynIOZ5KuaoyMOoISe/SG62fvAQZDgfiOeS8gu4q1WbXfD+7PWPr0dLoa+d8bQfQ45FzLHMHzOMy8psdu7ot6XXOXcsgx/BZMxUk632IQKpb36pHDsPzQahyfxhdis9Zx+PoizDXPQXhw+0PMIue87wjsHhcMJHEXrjDZsu/qeNkfmiDY8zyLO8nyHQyGY12/ZZE3ej+CzGF4dnLIbK+FkYPm6U6P5LrNahTqjdatFEf6W6Xp0qv0tbW7X8ulb1K9a9MUdYadj+ITRhvx52tI9GjazDePQdIa5xd96zYChSjjUj4UMmS2Sd28sC/jFNzSOkfksfc4NRsbJYFtyLM4f7S0+3X8OdS8KsUw8UmMLSP4lqGexN+s15lqy69w0kLumvZWpYI5WlsrGuB8wQq1+DWbd4lG2KJab4eZGtS4xXjtP+G4vcB1dvVYfx3lbHhsJYd+6jyLHud6Ae66IMbSDAz5WLoB3rpU3cdTvwthu1Yp4mnbWSN2ArtKzWuk6xqNNMPirxWvRhEdt9mURgCGBnW4nXloLF8NxeT5Ty08yztR1WGFvRj4Hgh4Hf6iPTsVvkPHMHBIJYcTSjkHk5sIBCyE88dWu+aTbY427Oh6KaTj3O793hHLchaqxvkgz1ZzWtYPsz+TVmbWCbx3wetVduM0kPxpye5dI7Rd/mvJJLJ4i86oPhqTxYTEkvM0rSBNKD2ABHkup2YIrMRhnjZJE4fUxw2Cg1nwuH/D7B7HTqsO35rmGEs5GlwzmtjDiRttt4/UG7cGFx6iB9y7rXrxVoGwVo2RxNGmsaNABWoMdRrNlbDViY2b94Gt7O+9Bw6ccFbwY2ahkyOZfX2WGd75BJ/U3Z6R+C9TwR4J4EO6gRfhPl3H7Vdaq8YwNOeSeriKcUsvaR7IgC7716zjKHyzKnykRrsPU2Mt7A73tBgeYjfh/b1vRrDy8/RR4Z/3fYnsR/Z/VbPJBFLEYZY2uiI10EdtKIYIq8LYa8bY4mjQY0aACDhFL+6rmGwdfPyaPv9SyuYhlp8f4RydsMssGO6PmGMbstZ327S60zFY9leSuynCIJT1SR9A04n1KvCpX+X+W+Cz4HT0/C6fp19yDWoPETi1ltc1spDLNYcGshY4GQE+7drTecjgN59+8cg2jnq2wHwylsrnjy+gH6vT0XRavEuO1LXzdXDUorG9/FZCA7f3pPxTj1m6LtjDUpLQd1fGdCOrfvtBjfDG9lMhw2jZzRebTgR1Pb0uc0HsSPuVjxU47NyDjTvkW9V6o9s9cH1IIJ/yC3FjGsYGxtDWtGgB6IRvXfX/lBz3i/iphLVRlfOz/AKMyMTemeOyOgBw9ifNZulzDD8krZSviJzOa8Dy94H0eXofVZHI8WwOUkMmRxFOy8nZdJECSvTj8NjcbE6LH0YK8bxpzY2AAhBzLwaxFLNeG9infrMkjllew7YN69wVd8NsnaofpzhuUkcbFBr3VuruXRkEjv+IXT6tOtSi+FUhZDHvfTG3Q2qG46kLjrnysXzTh0ul6R1Ee20HPPCKlDkeF5alaj64pr07XNcPcrV+L4XKZDl0PFMmXHFYCUysGj0vdvbO/qu21alakHR1YGQsc7qIYNAlVMrQRTPmjiY2V/d7wO7vvQcN/2hBvKY9oY89MZ+w3sEXa7mLo5AtddqRTFvkXt2iD3aTSlEEaTSlEEaTSlEEaTSlEEaTXdSiCNIW7ClEFtsTWn6Who9gFXpSiCNJpSiCNaQhSiCNJrupRBGk6VKIILVHT3VSII0mlKII0mlKII0mlKII0mlKIKelFU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0" y="-236538"/>
            <a:ext cx="1304925" cy="49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48" name="AutoShape 24" descr="data:image/jpeg;base64,/9j/4AAQSkZJRgABAQAAAQABAAD/2wBDAAkGBwgHBgkIBwgKCgkLDRYPDQwMDRsUFRAWIB0iIiAdHx8kKDQsJCYxJx8fLT0tMTU3Ojo6Iys/RD84QzQ5Ojf/2wBDAQoKCg0MDRoPDxo3JR8lNzc3Nzc3Nzc3Nzc3Nzc3Nzc3Nzc3Nzc3Nzc3Nzc3Nzc3Nzc3Nzc3Nzc3Nzc3Nzc3Nzf/wAARCABjAQYDASIAAhEBAxEB/8QAHAABAAEFAQEAAAAAAAAAAAAAAAECAwUGBwQI/8QAQBAAAQQCAQIEAwQHBQcFAAAAAQACAwQFEQYSIQcxQVETFCIycYGRFRYjM1JhYiQ3QqGxCBcnNTZDwWNyddHx/8QAGwEBAAIDAQEAAAAAAAAAAAAAAAIEAQMFBgf/xAAmEQEAAgICAQMDBQAAAAAAAAAAAQIDEQQSIQUTMRQyUSIjYWKB/9oADAMBAAIRAxEAPwDuKIiAoIUql500rEgpCtQv62E/zV0FYrbtXcMzGvApUBSpMCIoJ0glFG1KAiglNoJREQEREBERARFG0EoibQEREBERAREQEREBERARR6JtBKsXJBFC52wOyvA7WGz1jTWxNPn5qnz+RGDBa8tmKk3tqHuoO6oAfdepeXHD+yxn+lUZjIRYzHzWpnANYO3fzKnwt2w0/lHJMRMy9Mc0cjnBjgS06IB8leC03w8uyZGtbtvP7yQlo/ktw2fZW716zprrbtG0lR59032XP/GPPZbj+BpzYScxWJrIjOm72NKKToH4p5eq1nw65J+tHGKt6Qt+ZALJ2eocOyq8QORfqzxm3fjLfmenpgYf8Tig2Pf/AOqQQddwVzvw/wAlleUcCsvuXzFdkDmiyW/Y35dltXE8fbxWDr1b2QOQnbsmz066kGcReR2SotmEDrcAlP8AgLxv8lfE8fU5nW3qYNuG/IILiKwy1BJGZY5o3Rt83tcCAqIMhUsPMdezFK8ebWPBIQepFbmnjgjMkz2sYPNzjoBUwWoLDS6CVkrQdEscCgvHyVJIHmVYnv1K7gyezDE53kHvAJ/NUXrbK1CWx1sAawuaSexKD0l7QdOc0H22pHrtch8Pcb+s0zuU5nOSmwZ3tiqiTpbG1riPLffa3ji/LYM5cyVciKH5Ky6Bn7UH4gHqEGzhSoClAREQEREBERAREQQPJD5KkEoT2WBRK8RRue7y0tWtz/M2XuJ23fZZTOWxGxsLXHqd20sMNAgevuvH+v8AM9zJGCs+IdLiY+te8tlxzg2mHOOmtHmuZ+J2fF0/IVn/ALFg24g/aKzmd5BJFQ+TqbZJ5OK5tlQNnZ9Nr2vo2HfHpa34cPm5v3JpDpnhNr9BuI7Dq8llOXcrqYCnITIHWCPpYPNabw7OjE8cl6G9Uzj2K07kc81uaSaxI6SQnuSVT53Kiue1IK3644dp4TfmyOBitWHbdI4nv6d1qXjiS2lx1w8v0qwEH1BBC2bw5/6Xrfite8bKtm3RwLatd8xZk2Of0j7IA81sxb6RtYrO4eLBFnC/Ed+NOosZnYmyVhvs2Ro+oa9ySrmceeZeIsOMjeyTE4WN01oEbDpC0jp/DsVlvEvAzZPikN2jG4ZPHNbPXc37QI0SB9+lPhhg5cbxeW7fbvI5MutTlw+rbhvS2JNe4dI5vhlyF0buks+OGFvbWidaXibnctV8L8BTxk7/ANIZR4ibO9xLmjXc/kFkeJ1LjPDPkMM1aSOZ/wAfojI7nZOljH4TLz+GfHbeLruOQxLxL8Bw0XdtH/JBtFLwpxEMMElm9kprjHCR1h1h3UXf/X8lreUoX874vX8NHkLdeh8tGJ/gylpIDewH3rYqXivjLL4KxxuSbeeQx0Brn6T779lYxFax/vnytp1eZsElSItkLfp+z5b90GIv4KeblNXguHv3K2JhiFq48Sn4kgJ1rqXo5lwhnFMMc/xi5fivUCJHB85cJWD7QcPXsvXzVuU4vziDllGm+3j5YBXuNi7vY0d96Xk5TzP9dMQcBxijdNq6QySSWEtbEw/aJP3IMXzfNzZZ3E7mbls1uM3YGvtvrucB1lu9Hp7+elsjpMPwjhOSzXGr0tuKdvVD8SUvaH60Neyu5DM4jhWHx/Gs5Qs2ajKjIzO2HrY9wGiFqnGOKz57Gcohx1aalhLZ68fDMOk9XSO+j6IM7xzw2gzGIjyXJcletX7rPilzZyGxBw2A0emlisLVsvyeb4Dl71uetWgdbqWDKfilo0NE+3dZLjviS3B4mLFcmxV6HI1W/C1FAXNkA7Agq5wvF5LIZnOcxyNaSA24HwVK8nZ3R2Pf8Qgw3hTwTGZfjrr1m1kGSOmlj6Ipy1oAcR5e/ZVeHXB8ZZzGXkdayDXUMg5kXTOQHgeXV7rbPBaCetxAssxPiebUx08a/wAZWC4rnm8X5fncZkqNwOu3jLBIyIlrgdeqDrMY6WAd+w13VapY7qY1wBAI3oqdoJRUkoXdkFSKkHvpNoKkVO0J8kFSKkuA80QRteLK346FV8rz3HkPUq5ctxU4XTTvDGN79z5rmuc5C3IXPiOdqJh1G33VHm8r2ceq/K7weHbkX3rwyfzj7E7pZXHZ8t+iviwC4AfmtfqWZJj2B0VlIAWaL/paPUrxeTi5b3763Lt5a48UamWLzkjWTOcSPX71pOXsueH9I7eW1suec2S25wJc33C1XIDsfqP5L6JwMkxxsdfjUPC5/wBWe0wzfHe+M0e5B3peDMtIY4+ZXt404Ppya9lYy7dhy4nNnXMt/jZPirrfhu7fFq59O/8AqvP4kcqm4rjaU9Wo21PbsiCNj+wDiOyu+GR3xSv/AO53+q13xz/5dgP/AJSNdTF9kLdPth6n8i57XgNmTjEE0PSHkMsjqI+5Zfg/OKXKhPXZC+pkK3aerJ5t+73WzVTqnAf/AE2/6Bcm5bVdT8YcQMc/5eTJQPZI5h13AJB/NbU3Xehg2OkAEe3mjWNZ9huh7AdlpvhdmbmRxVujlpHyZHHWHQWHyebvUH8lqr+TZbKO5dl69uaHH0GiCu0eXxGn6iP8kHVxTrib4orRB/8AH0Df5q50N6y4N0730uT8YwnKuW8WrZO9yOxUkkjL6wrnXV7F/ZZnw1z+WzvGr9KzK05WlI+D47x2cQSAUHQXMD2lrmgtI0QR2KtQ1a8Di6CCONx8y1gG1yPkOGy+DxNjJWOczuysDTIIPiN+E8/w61tezPcuy1rwpx2coyCDIzTxMPQOzj1a1+KDqM8EVhoE8LJAD2D2g6VxjGsaGsaA0eQaOwXJc/g+V1OO/rG3kloZCKNsr6oI+F/NvltXMViuU80wQz1nPz4+WePqq1qh0wAfxbHqg37k9e+7FTS4SvWlyjR+xNhoI/FerCtvnE1TlhGL/RuUR/ZDv5LltXlmas+E2WtS2izK46Z0Lp4/XR1tZTLcqylbhfH6tB4kzmYDYo5JD9knf1FB0trQxvTG0a9h2CofWhe9r3wse5vk5ze4Wg4/gmfry1bc/L8hLaZI108RcPhuAPdvl7dlhKpynNuU5utNyWbFspTGKCpWcGuOvV2x3B/kg68vNfuwY+lNctvDIYWlznH+SxWMxOSqVqcc2UfO6Eakc7/ufetU8b53uxGMxgcBFfttZLv2BDv/AAgilzPlXJ2PscYwbY8eHlrLVmTpMg9w32We45leTFl4ckxkNb5eIvjlik6g/QWyY+vFUp168DAyOOMNa0eQ7KnKDeLue3wX/wChQc14/wA65jyOkchiOPwzVQ8tHVOGk6We4dzs8hGRq26LqWUoNJkrOdsnttc58MfETEcR4rJTyUVp8osPPVEzYP4raOD4y/eynIOZ5KuaoyMOoISe/SG62fvAQZDgfiOeS8gu4q1WbXfD+7PWPr0dLoa+d8bQfQ45FzLHMHzOMy8psdu7ot6XXOXcsgx/BZMxUk632IQKpb36pHDsPzQahyfxhdis9Zx+PoizDXPQXhw+0PMIue87wjsHhcMJHEXrjDZsu/qeNkfmiDY8zyLO8nyHQyGY12/ZZE3ej+CzGF4dnLIbK+FkYPm6U6P5LrNahTqjdatFEf6W6Xp0qv0tbW7X8ulb1K9a9MUdYadj+ITRhvx52tI9GjazDePQdIa5xd96zYChSjjUj4UMmS2Sd28sC/jFNzSOkfksfc4NRsbJYFtyLM4f7S0+3X8OdS8KsUw8UmMLSP4lqGexN+s15lqy69w0kLumvZWpYI5WlsrGuB8wQq1+DWbd4lG2KJab4eZGtS4xXjtP+G4vcB1dvVYfx3lbHhsJYd+6jyLHud6Ae66IMbSDAz5WLoB3rpU3cdTvwthu1Yp4mnbWSN2ArtKzWuk6xqNNMPirxWvRhEdt9mURgCGBnW4nXloLF8NxeT5Ty08yztR1WGFvRj4Hgh4Hf6iPTsVvkPHMHBIJYcTSjkHk5sIBCyE88dWu+aTbY427Oh6KaTj3O793hHLchaqxvkgz1ZzWtYPsz+TVmbWCbx3wetVduM0kPxpye5dI7Rd/mvJJLJ4i86oPhqTxYTEkvM0rSBNKD2ABHkup2YIrMRhnjZJE4fUxw2Cg1nwuH/D7B7HTqsO35rmGEs5GlwzmtjDiRttt4/UG7cGFx6iB9y7rXrxVoGwVo2RxNGmsaNABWoMdRrNlbDViY2b94Gt7O+9Bw6ccFbwY2ahkyOZfX2WGd75BJ/U3Z6R+C9TwR4J4EO6gRfhPl3H7Vdaq8YwNOeSeriKcUsvaR7IgC7716zjKHyzKnykRrsPU2Mt7A73tBgeYjfh/b1vRrDy8/RR4Z/3fYnsR/Z/VbPJBFLEYZY2uiI10EdtKIYIq8LYa8bY4mjQY0aACDhFL+6rmGwdfPyaPv9SyuYhlp8f4RydsMssGO6PmGMbstZ327S60zFY9leSuynCIJT1SR9A04n1KvCpX+X+W+Cz4HT0/C6fp19yDWoPETi1ltc1spDLNYcGshY4GQE+7drTecjgN59+8cg2jnq2wHwylsrnjy+gH6vT0XRavEuO1LXzdXDUorG9/FZCA7f3pPxTj1m6LtjDUpLQd1fGdCOrfvtBjfDG9lMhw2jZzRebTgR1Pb0uc0HsSPuVjxU47NyDjTvkW9V6o9s9cH1IIJ/yC3FjGsYGxtDWtGgB6IRvXfX/lBz3i/iphLVRlfOz/AKMyMTemeOyOgBw9ifNZulzDD8krZSviJzOa8Dy94H0eXofVZHI8WwOUkMmRxFOy8nZdJECSvTj8NjcbE6LH0YK8bxpzY2AAhBzLwaxFLNeG9infrMkjllew7YN69wVd8NsnaofpzhuUkcbFBr3VuruXRkEjv+IXT6tOtSi+FUhZDHvfTG3Q2qG46kLjrnysXzTh0ul6R1Ee20HPPCKlDkeF5alaj64pr07XNcPcrV+L4XKZDl0PFMmXHFYCUysGj0vdvbO/qu21alakHR1YGQsc7qIYNAlVMrQRTPmjiY2V/d7wO7vvQcN/2hBvKY9oY89MZ+w3sEXa7mLo5AtddqRTFvkXt2iD3aTSlEEaTSlEEaTSlEEaTSlEEaTXdSiCNIW7ClEFtsTWn6Who9gFXpSiCNJpSiCNaQhSiCNJrupRBGk6VKIILVHT3VSII0mlKII0mlKII0mlKII0mlKIKelFU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0" y="-236538"/>
            <a:ext cx="1304925" cy="49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50" name="AutoShape 26" descr="data:image/jpeg;base64,/9j/4AAQSkZJRgABAQAAAQABAAD/2wBDAAkGBwgHBgkIBwgKCgkLDRYPDQwMDRsUFRAWIB0iIiAdHx8kKDQsJCYxJx8fLT0tMTU3Ojo6Iys/RD84QzQ5Ojf/2wBDAQoKCg0MDRoPDxo3JR8lNzc3Nzc3Nzc3Nzc3Nzc3Nzc3Nzc3Nzc3Nzc3Nzc3Nzc3Nzc3Nzc3Nzc3Nzc3Nzc3Nzf/wAARCABjAQYDASIAAhEBAxEB/8QAHAABAAEFAQEAAAAAAAAAAAAAAAECAwUGBwQI/8QAQBAAAQQCAQIEAwQHBQcFAAAAAQACAwQFEQYSIQcxQVETFCIycYGRFRYjM1JhYiQ3QqGxCBcnNTZDwWNyddHx/8QAGwEBAAIDAQEAAAAAAAAAAAAAAAIEAQMFBgf/xAAmEQEAAgICAQMDBQAAAAAAAAAAAQIDEQQSIQUTMRQyUSIjYWKB/9oADAMBAAIRAxEAPwDuKIiAoIUql500rEgpCtQv62E/zV0FYrbtXcMzGvApUBSpMCIoJ0glFG1KAiglNoJREQEREBERARFG0EoibQEREBERAREQEREBERARR6JtBKsXJBFC52wOyvA7WGz1jTWxNPn5qnz+RGDBa8tmKk3tqHuoO6oAfdepeXHD+yxn+lUZjIRYzHzWpnANYO3fzKnwt2w0/lHJMRMy9Mc0cjnBjgS06IB8leC03w8uyZGtbtvP7yQlo/ktw2fZW716zprrbtG0lR59032XP/GPPZbj+BpzYScxWJrIjOm72NKKToH4p5eq1nw65J+tHGKt6Qt+ZALJ2eocOyq8QORfqzxm3fjLfmenpgYf8Tig2Pf/AOqQQddwVzvw/wAlleUcCsvuXzFdkDmiyW/Y35dltXE8fbxWDr1b2QOQnbsmz066kGcReR2SotmEDrcAlP8AgLxv8lfE8fU5nW3qYNuG/IILiKwy1BJGZY5o3Rt83tcCAqIMhUsPMdezFK8ebWPBIQepFbmnjgjMkz2sYPNzjoBUwWoLDS6CVkrQdEscCgvHyVJIHmVYnv1K7gyezDE53kHvAJ/NUXrbK1CWx1sAawuaSexKD0l7QdOc0H22pHrtch8Pcb+s0zuU5nOSmwZ3tiqiTpbG1riPLffa3ji/LYM5cyVciKH5Ky6Bn7UH4gHqEGzhSoClAREQEREBERAREQQPJD5KkEoT2WBRK8RRue7y0tWtz/M2XuJ23fZZTOWxGxsLXHqd20sMNAgevuvH+v8AM9zJGCs+IdLiY+te8tlxzg2mHOOmtHmuZ+J2fF0/IVn/ALFg24g/aKzmd5BJFQ+TqbZJ5OK5tlQNnZ9Nr2vo2HfHpa34cPm5v3JpDpnhNr9BuI7Dq8llOXcrqYCnITIHWCPpYPNabw7OjE8cl6G9Uzj2K07kc81uaSaxI6SQnuSVT53Kiue1IK3644dp4TfmyOBitWHbdI4nv6d1qXjiS2lx1w8v0qwEH1BBC2bw5/6Xrfite8bKtm3RwLatd8xZk2Of0j7IA81sxb6RtYrO4eLBFnC/Ed+NOosZnYmyVhvs2Ro+oa9ySrmceeZeIsOMjeyTE4WN01oEbDpC0jp/DsVlvEvAzZPikN2jG4ZPHNbPXc37QI0SB9+lPhhg5cbxeW7fbvI5MutTlw+rbhvS2JNe4dI5vhlyF0buks+OGFvbWidaXibnctV8L8BTxk7/ANIZR4ibO9xLmjXc/kFkeJ1LjPDPkMM1aSOZ/wAfojI7nZOljH4TLz+GfHbeLruOQxLxL8Bw0XdtH/JBtFLwpxEMMElm9kprjHCR1h1h3UXf/X8lreUoX874vX8NHkLdeh8tGJ/gylpIDewH3rYqXivjLL4KxxuSbeeQx0Brn6T779lYxFax/vnytp1eZsElSItkLfp+z5b90GIv4KeblNXguHv3K2JhiFq48Sn4kgJ1rqXo5lwhnFMMc/xi5fivUCJHB85cJWD7QcPXsvXzVuU4vziDllGm+3j5YBXuNi7vY0d96Xk5TzP9dMQcBxijdNq6QySSWEtbEw/aJP3IMXzfNzZZ3E7mbls1uM3YGvtvrucB1lu9Hp7+elsjpMPwjhOSzXGr0tuKdvVD8SUvaH60Neyu5DM4jhWHx/Gs5Qs2ajKjIzO2HrY9wGiFqnGOKz57Gcohx1aalhLZ68fDMOk9XSO+j6IM7xzw2gzGIjyXJcletX7rPilzZyGxBw2A0emlisLVsvyeb4Dl71uetWgdbqWDKfilo0NE+3dZLjviS3B4mLFcmxV6HI1W/C1FAXNkA7Agq5wvF5LIZnOcxyNaSA24HwVK8nZ3R2Pf8Qgw3hTwTGZfjrr1m1kGSOmlj6Ipy1oAcR5e/ZVeHXB8ZZzGXkdayDXUMg5kXTOQHgeXV7rbPBaCetxAssxPiebUx08a/wAZWC4rnm8X5fncZkqNwOu3jLBIyIlrgdeqDrMY6WAd+w13VapY7qY1wBAI3oqdoJRUkoXdkFSKkHvpNoKkVO0J8kFSKkuA80QRteLK346FV8rz3HkPUq5ctxU4XTTvDGN79z5rmuc5C3IXPiOdqJh1G33VHm8r2ceq/K7weHbkX3rwyfzj7E7pZXHZ8t+iviwC4AfmtfqWZJj2B0VlIAWaL/paPUrxeTi5b3763Lt5a48UamWLzkjWTOcSPX71pOXsueH9I7eW1suec2S25wJc33C1XIDsfqP5L6JwMkxxsdfjUPC5/wBWe0wzfHe+M0e5B3peDMtIY4+ZXt404Ppya9lYy7dhy4nNnXMt/jZPirrfhu7fFq59O/8AqvP4kcqm4rjaU9Wo21PbsiCNj+wDiOyu+GR3xSv/AO53+q13xz/5dgP/AJSNdTF9kLdPth6n8i57XgNmTjEE0PSHkMsjqI+5Zfg/OKXKhPXZC+pkK3aerJ5t+73WzVTqnAf/AE2/6Bcm5bVdT8YcQMc/5eTJQPZI5h13AJB/NbU3Xehg2OkAEe3mjWNZ9huh7AdlpvhdmbmRxVujlpHyZHHWHQWHyebvUH8lqr+TZbKO5dl69uaHH0GiCu0eXxGn6iP8kHVxTrib4orRB/8AH0Df5q50N6y4N0730uT8YwnKuW8WrZO9yOxUkkjL6wrnXV7F/ZZnw1z+WzvGr9KzK05WlI+D47x2cQSAUHQXMD2lrmgtI0QR2KtQ1a8Di6CCONx8y1gG1yPkOGy+DxNjJWOczuysDTIIPiN+E8/w61tezPcuy1rwpx2coyCDIzTxMPQOzj1a1+KDqM8EVhoE8LJAD2D2g6VxjGsaGsaA0eQaOwXJc/g+V1OO/rG3kloZCKNsr6oI+F/NvltXMViuU80wQz1nPz4+WePqq1qh0wAfxbHqg37k9e+7FTS4SvWlyjR+xNhoI/FerCtvnE1TlhGL/RuUR/ZDv5LltXlmas+E2WtS2izK46Z0Lp4/XR1tZTLcqylbhfH6tB4kzmYDYo5JD9knf1FB0trQxvTG0a9h2CofWhe9r3wse5vk5ze4Wg4/gmfry1bc/L8hLaZI108RcPhuAPdvl7dlhKpynNuU5utNyWbFspTGKCpWcGuOvV2x3B/kg68vNfuwY+lNctvDIYWlznH+SxWMxOSqVqcc2UfO6Eakc7/ufetU8b53uxGMxgcBFfttZLv2BDv/AAgilzPlXJ2PscYwbY8eHlrLVmTpMg9w32We45leTFl4ckxkNb5eIvjlik6g/QWyY+vFUp168DAyOOMNa0eQ7KnKDeLue3wX/wChQc14/wA65jyOkchiOPwzVQ8tHVOGk6We4dzs8hGRq26LqWUoNJkrOdsnttc58MfETEcR4rJTyUVp8osPPVEzYP4raOD4y/eynIOZ5KuaoyMOoISe/SG62fvAQZDgfiOeS8gu4q1WbXfD+7PWPr0dLoa+d8bQfQ45FzLHMHzOMy8psdu7ot6XXOXcsgx/BZMxUk632IQKpb36pHDsPzQahyfxhdis9Zx+PoizDXPQXhw+0PMIue87wjsHhcMJHEXrjDZsu/qeNkfmiDY8zyLO8nyHQyGY12/ZZE3ej+CzGF4dnLIbK+FkYPm6U6P5LrNahTqjdatFEf6W6Xp0qv0tbW7X8ulb1K9a9MUdYadj+ITRhvx52tI9GjazDePQdIa5xd96zYChSjjUj4UMmS2Sd28sC/jFNzSOkfksfc4NRsbJYFtyLM4f7S0+3X8OdS8KsUw8UmMLSP4lqGexN+s15lqy69w0kLumvZWpYI5WlsrGuB8wQq1+DWbd4lG2KJab4eZGtS4xXjtP+G4vcB1dvVYfx3lbHhsJYd+6jyLHud6Ae66IMbSDAz5WLoB3rpU3cdTvwthu1Yp4mnbWSN2ArtKzWuk6xqNNMPirxWvRhEdt9mURgCGBnW4nXloLF8NxeT5Ty08yztR1WGFvRj4Hgh4Hf6iPTsVvkPHMHBIJYcTSjkHk5sIBCyE88dWu+aTbY427Oh6KaTj3O793hHLchaqxvkgz1ZzWtYPsz+TVmbWCbx3wetVduM0kPxpye5dI7Rd/mvJJLJ4i86oPhqTxYTEkvM0rSBNKD2ABHkup2YIrMRhnjZJE4fUxw2Cg1nwuH/D7B7HTqsO35rmGEs5GlwzmtjDiRttt4/UG7cGFx6iB9y7rXrxVoGwVo2RxNGmsaNABWoMdRrNlbDViY2b94Gt7O+9Bw6ccFbwY2ahkyOZfX2WGd75BJ/U3Z6R+C9TwR4J4EO6gRfhPl3H7Vdaq8YwNOeSeriKcUsvaR7IgC7716zjKHyzKnykRrsPU2Mt7A73tBgeYjfh/b1vRrDy8/RR4Z/3fYnsR/Z/VbPJBFLEYZY2uiI10EdtKIYIq8LYa8bY4mjQY0aACDhFL+6rmGwdfPyaPv9SyuYhlp8f4RydsMssGO6PmGMbstZ327S60zFY9leSuynCIJT1SR9A04n1KvCpX+X+W+Cz4HT0/C6fp19yDWoPETi1ltc1spDLNYcGshY4GQE+7drTecjgN59+8cg2jnq2wHwylsrnjy+gH6vT0XRavEuO1LXzdXDUorG9/FZCA7f3pPxTj1m6LtjDUpLQd1fGdCOrfvtBjfDG9lMhw2jZzRebTgR1Pb0uc0HsSPuVjxU47NyDjTvkW9V6o9s9cH1IIJ/yC3FjGsYGxtDWtGgB6IRvXfX/lBz3i/iphLVRlfOz/AKMyMTemeOyOgBw9ifNZulzDD8krZSviJzOa8Dy94H0eXofVZHI8WwOUkMmRxFOy8nZdJECSvTj8NjcbE6LH0YK8bxpzY2AAhBzLwaxFLNeG9infrMkjllew7YN69wVd8NsnaofpzhuUkcbFBr3VuruXRkEjv+IXT6tOtSi+FUhZDHvfTG3Q2qG46kLjrnysXzTh0ul6R1Ee20HPPCKlDkeF5alaj64pr07XNcPcrV+L4XKZDl0PFMmXHFYCUysGj0vdvbO/qu21alakHR1YGQsc7qIYNAlVMrQRTPmjiY2V/d7wO7vvQcN/2hBvKY9oY89MZ+w3sEXa7mLo5AtddqRTFvkXt2iD3aTSlEEaTSlEEaTSlEEaTSlEEaTXdSiCNIW7ClEFtsTWn6Who9gFXpSiCNJpSiCNaQhSiCNJrupRBGk6VKIILVHT3VSII0mlKII0mlKII0mlKII0mlKIKelFU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0" y="-236538"/>
            <a:ext cx="1304925" cy="49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52" name="AutoShape 28" descr="data:image/jpeg;base64,/9j/4AAQSkZJRgABAQAAAQABAAD/2wBDAAkGBwgHBgkIBwgKCgkLDRYPDQwMDRsUFRAWIB0iIiAdHx8kKDQsJCYxJx8fLT0tMTU3Ojo6Iys/RD84QzQ5Ojf/2wBDAQoKCg0MDRoPDxo3JR8lNzc3Nzc3Nzc3Nzc3Nzc3Nzc3Nzc3Nzc3Nzc3Nzc3Nzc3Nzc3Nzc3Nzc3Nzc3Nzc3Nzf/wAARCABjAQYDASIAAhEBAxEB/8QAHAABAAEFAQEAAAAAAAAAAAAAAAECAwUGBwQI/8QAQBAAAQQCAQIEAwQHBQcFAAAAAQACAwQFEQYSIQcxQVETFCIycYGRFRYjM1JhYiQ3QqGxCBcnNTZDwWNyddHx/8QAGwEBAAIDAQEAAAAAAAAAAAAAAAIEAQMFBgf/xAAmEQEAAgICAQMDBQAAAAAAAAAAAQIDEQQSIQUTMRQyUSIjYWKB/9oADAMBAAIRAxEAPwDuKIiAoIUql500rEgpCtQv62E/zV0FYrbtXcMzGvApUBSpMCIoJ0glFG1KAiglNoJREQEREBERARFG0EoibQEREBERAREQEREBERARR6JtBKsXJBFC52wOyvA7WGz1jTWxNPn5qnz+RGDBa8tmKk3tqHuoO6oAfdepeXHD+yxn+lUZjIRYzHzWpnANYO3fzKnwt2w0/lHJMRMy9Mc0cjnBjgS06IB8leC03w8uyZGtbtvP7yQlo/ktw2fZW716zprrbtG0lR59032XP/GPPZbj+BpzYScxWJrIjOm72NKKToH4p5eq1nw65J+tHGKt6Qt+ZALJ2eocOyq8QORfqzxm3fjLfmenpgYf8Tig2Pf/AOqQQddwVzvw/wAlleUcCsvuXzFdkDmiyW/Y35dltXE8fbxWDr1b2QOQnbsmz066kGcReR2SotmEDrcAlP8AgLxv8lfE8fU5nW3qYNuG/IILiKwy1BJGZY5o3Rt83tcCAqIMhUsPMdezFK8ebWPBIQepFbmnjgjMkz2sYPNzjoBUwWoLDS6CVkrQdEscCgvHyVJIHmVYnv1K7gyezDE53kHvAJ/NUXrbK1CWx1sAawuaSexKD0l7QdOc0H22pHrtch8Pcb+s0zuU5nOSmwZ3tiqiTpbG1riPLffa3ji/LYM5cyVciKH5Ky6Bn7UH4gHqEGzhSoClAREQEREBERAREQQPJD5KkEoT2WBRK8RRue7y0tWtz/M2XuJ23fZZTOWxGxsLXHqd20sMNAgevuvH+v8AM9zJGCs+IdLiY+te8tlxzg2mHOOmtHmuZ+J2fF0/IVn/ALFg24g/aKzmd5BJFQ+TqbZJ5OK5tlQNnZ9Nr2vo2HfHpa34cPm5v3JpDpnhNr9BuI7Dq8llOXcrqYCnITIHWCPpYPNabw7OjE8cl6G9Uzj2K07kc81uaSaxI6SQnuSVT53Kiue1IK3644dp4TfmyOBitWHbdI4nv6d1qXjiS2lx1w8v0qwEH1BBC2bw5/6Xrfite8bKtm3RwLatd8xZk2Of0j7IA81sxb6RtYrO4eLBFnC/Ed+NOosZnYmyVhvs2Ro+oa9ySrmceeZeIsOMjeyTE4WN01oEbDpC0jp/DsVlvEvAzZPikN2jG4ZPHNbPXc37QI0SB9+lPhhg5cbxeW7fbvI5MutTlw+rbhvS2JNe4dI5vhlyF0buks+OGFvbWidaXibnctV8L8BTxk7/ANIZR4ibO9xLmjXc/kFkeJ1LjPDPkMM1aSOZ/wAfojI7nZOljH4TLz+GfHbeLruOQxLxL8Bw0XdtH/JBtFLwpxEMMElm9kprjHCR1h1h3UXf/X8lreUoX874vX8NHkLdeh8tGJ/gylpIDewH3rYqXivjLL4KxxuSbeeQx0Brn6T779lYxFax/vnytp1eZsElSItkLfp+z5b90GIv4KeblNXguHv3K2JhiFq48Sn4kgJ1rqXo5lwhnFMMc/xi5fivUCJHB85cJWD7QcPXsvXzVuU4vziDllGm+3j5YBXuNi7vY0d96Xk5TzP9dMQcBxijdNq6QySSWEtbEw/aJP3IMXzfNzZZ3E7mbls1uM3YGvtvrucB1lu9Hp7+elsjpMPwjhOSzXGr0tuKdvVD8SUvaH60Neyu5DM4jhWHx/Gs5Qs2ajKjIzO2HrY9wGiFqnGOKz57Gcohx1aalhLZ68fDMOk9XSO+j6IM7xzw2gzGIjyXJcletX7rPilzZyGxBw2A0emlisLVsvyeb4Dl71uetWgdbqWDKfilo0NE+3dZLjviS3B4mLFcmxV6HI1W/C1FAXNkA7Agq5wvF5LIZnOcxyNaSA24HwVK8nZ3R2Pf8Qgw3hTwTGZfjrr1m1kGSOmlj6Ipy1oAcR5e/ZVeHXB8ZZzGXkdayDXUMg5kXTOQHgeXV7rbPBaCetxAssxPiebUx08a/wAZWC4rnm8X5fncZkqNwOu3jLBIyIlrgdeqDrMY6WAd+w13VapY7qY1wBAI3oqdoJRUkoXdkFSKkHvpNoKkVO0J8kFSKkuA80QRteLK346FV8rz3HkPUq5ctxU4XTTvDGN79z5rmuc5C3IXPiOdqJh1G33VHm8r2ceq/K7weHbkX3rwyfzj7E7pZXHZ8t+iviwC4AfmtfqWZJj2B0VlIAWaL/paPUrxeTi5b3763Lt5a48UamWLzkjWTOcSPX71pOXsueH9I7eW1suec2S25wJc33C1XIDsfqP5L6JwMkxxsdfjUPC5/wBWe0wzfHe+M0e5B3peDMtIY4+ZXt404Ppya9lYy7dhy4nNnXMt/jZPirrfhu7fFq59O/8AqvP4kcqm4rjaU9Wo21PbsiCNj+wDiOyu+GR3xSv/AO53+q13xz/5dgP/AJSNdTF9kLdPth6n8i57XgNmTjEE0PSHkMsjqI+5Zfg/OKXKhPXZC+pkK3aerJ5t+73WzVTqnAf/AE2/6Bcm5bVdT8YcQMc/5eTJQPZI5h13AJB/NbU3Xehg2OkAEe3mjWNZ9huh7AdlpvhdmbmRxVujlpHyZHHWHQWHyebvUH8lqr+TZbKO5dl69uaHH0GiCu0eXxGn6iP8kHVxTrib4orRB/8AH0Df5q50N6y4N0730uT8YwnKuW8WrZO9yOxUkkjL6wrnXV7F/ZZnw1z+WzvGr9KzK05WlI+D47x2cQSAUHQXMD2lrmgtI0QR2KtQ1a8Di6CCONx8y1gG1yPkOGy+DxNjJWOczuysDTIIPiN+E8/w61tezPcuy1rwpx2coyCDIzTxMPQOzj1a1+KDqM8EVhoE8LJAD2D2g6VxjGsaGsaA0eQaOwXJc/g+V1OO/rG3kloZCKNsr6oI+F/NvltXMViuU80wQz1nPz4+WePqq1qh0wAfxbHqg37k9e+7FTS4SvWlyjR+xNhoI/FerCtvnE1TlhGL/RuUR/ZDv5LltXlmas+E2WtS2izK46Z0Lp4/XR1tZTLcqylbhfH6tB4kzmYDYo5JD9knf1FB0trQxvTG0a9h2CofWhe9r3wse5vk5ze4Wg4/gmfry1bc/L8hLaZI108RcPhuAPdvl7dlhKpynNuU5utNyWbFspTGKCpWcGuOvV2x3B/kg68vNfuwY+lNctvDIYWlznH+SxWMxOSqVqcc2UfO6Eakc7/ufetU8b53uxGMxgcBFfttZLv2BDv/AAgilzPlXJ2PscYwbY8eHlrLVmTpMg9w32We45leTFl4ckxkNb5eIvjlik6g/QWyY+vFUp168DAyOOMNa0eQ7KnKDeLue3wX/wChQc14/wA65jyOkchiOPwzVQ8tHVOGk6We4dzs8hGRq26LqWUoNJkrOdsnttc58MfETEcR4rJTyUVp8osPPVEzYP4raOD4y/eynIOZ5KuaoyMOoISe/SG62fvAQZDgfiOeS8gu4q1WbXfD+7PWPr0dLoa+d8bQfQ45FzLHMHzOMy8psdu7ot6XXOXcsgx/BZMxUk632IQKpb36pHDsPzQahyfxhdis9Zx+PoizDXPQXhw+0PMIue87wjsHhcMJHEXrjDZsu/qeNkfmiDY8zyLO8nyHQyGY12/ZZE3ej+CzGF4dnLIbK+FkYPm6U6P5LrNahTqjdatFEf6W6Xp0qv0tbW7X8ulb1K9a9MUdYadj+ITRhvx52tI9GjazDePQdIa5xd96zYChSjjUj4UMmS2Sd28sC/jFNzSOkfksfc4NRsbJYFtyLM4f7S0+3X8OdS8KsUw8UmMLSP4lqGexN+s15lqy69w0kLumvZWpYI5WlsrGuB8wQq1+DWbd4lG2KJab4eZGtS4xXjtP+G4vcB1dvVYfx3lbHhsJYd+6jyLHud6Ae66IMbSDAz5WLoB3rpU3cdTvwthu1Yp4mnbWSN2ArtKzWuk6xqNNMPirxWvRhEdt9mURgCGBnW4nXloLF8NxeT5Ty08yztR1WGFvRj4Hgh4Hf6iPTsVvkPHMHBIJYcTSjkHk5sIBCyE88dWu+aTbY427Oh6KaTj3O793hHLchaqxvkgz1ZzWtYPsz+TVmbWCbx3wetVduM0kPxpye5dI7Rd/mvJJLJ4i86oPhqTxYTEkvM0rSBNKD2ABHkup2YIrMRhnjZJE4fUxw2Cg1nwuH/D7B7HTqsO35rmGEs5GlwzmtjDiRttt4/UG7cGFx6iB9y7rXrxVoGwVo2RxNGmsaNABWoMdRrNlbDViY2b94Gt7O+9Bw6ccFbwY2ahkyOZfX2WGd75BJ/U3Z6R+C9TwR4J4EO6gRfhPl3H7Vdaq8YwNOeSeriKcUsvaR7IgC7716zjKHyzKnykRrsPU2Mt7A73tBgeYjfh/b1vRrDy8/RR4Z/3fYnsR/Z/VbPJBFLEYZY2uiI10EdtKIYIq8LYa8bY4mjQY0aACDhFL+6rmGwdfPyaPv9SyuYhlp8f4RydsMssGO6PmGMbstZ327S60zFY9leSuynCIJT1SR9A04n1KvCpX+X+W+Cz4HT0/C6fp19yDWoPETi1ltc1spDLNYcGshY4GQE+7drTecjgN59+8cg2jnq2wHwylsrnjy+gH6vT0XRavEuO1LXzdXDUorG9/FZCA7f3pPxTj1m6LtjDUpLQd1fGdCOrfvtBjfDG9lMhw2jZzRebTgR1Pb0uc0HsSPuVjxU47NyDjTvkW9V6o9s9cH1IIJ/yC3FjGsYGxtDWtGgB6IRvXfX/lBz3i/iphLVRlfOz/AKMyMTemeOyOgBw9ifNZulzDD8krZSviJzOa8Dy94H0eXofVZHI8WwOUkMmRxFOy8nZdJECSvTj8NjcbE6LH0YK8bxpzY2AAhBzLwaxFLNeG9infrMkjllew7YN69wVd8NsnaofpzhuUkcbFBr3VuruXRkEjv+IXT6tOtSi+FUhZDHvfTG3Q2qG46kLjrnysXzTh0ul6R1Ee20HPPCKlDkeF5alaj64pr07XNcPcrV+L4XKZDl0PFMmXHFYCUysGj0vdvbO/qu21alakHR1YGQsc7qIYNAlVMrQRTPmjiY2V/d7wO7vvQcN/2hBvKY9oY89MZ+w3sEXa7mLo5AtddqRTFvkXt2iD3aTSlEEaTSlEEaTSlEEaTSlEEaTXdSiCNIW7ClEFtsTWn6Who9gFXpSiCNJpSiCNaQhSiCNJrupRBGk6VKIILVHT3VSII0mlKII0mlKII0mlKII0mlKIKelFU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0" y="-236538"/>
            <a:ext cx="1304925" cy="49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54" name="AutoShape 30" descr="data:image/jpeg;base64,/9j/4AAQSkZJRgABAQAAAQABAAD/2wBDAAkGBwgHBgkIBwgKCgkLDRYPDQwMDRsUFRAWIB0iIiAdHx8kKDQsJCYxJx8fLT0tMTU3Ojo6Iys/RD84QzQ5Ojf/2wBDAQoKCg0MDRoPDxo3JR8lNzc3Nzc3Nzc3Nzc3Nzc3Nzc3Nzc3Nzc3Nzc3Nzc3Nzc3Nzc3Nzc3Nzc3Nzc3Nzc3Nzf/wAARCABjAQYDASIAAhEBAxEB/8QAHAABAAEFAQEAAAAAAAAAAAAAAAECAwUGBwQI/8QAQBAAAQQCAQIEAwQHBQcFAAAAAQACAwQFEQYSIQcxQVETFCIycYGRFRYjM1JhYiQ3QqGxCBcnNTZDwWNyddHx/8QAGwEBAAIDAQEAAAAAAAAAAAAAAAIEAQMFBgf/xAAmEQEAAgICAQMDBQAAAAAAAAAAAQIDEQQSIQUTMRQyUSIjYWKB/9oADAMBAAIRAxEAPwDuKIiAoIUql500rEgpCtQv62E/zV0FYrbtXcMzGvApUBSpMCIoJ0glFG1KAiglNoJREQEREBERARFG0EoibQEREBERAREQEREBERARR6JtBKsXJBFC52wOyvA7WGz1jTWxNPn5qnz+RGDBa8tmKk3tqHuoO6oAfdepeXHD+yxn+lUZjIRYzHzWpnANYO3fzKnwt2w0/lHJMRMy9Mc0cjnBjgS06IB8leC03w8uyZGtbtvP7yQlo/ktw2fZW716zprrbtG0lR59032XP/GPPZbj+BpzYScxWJrIjOm72NKKToH4p5eq1nw65J+tHGKt6Qt+ZALJ2eocOyq8QORfqzxm3fjLfmenpgYf8Tig2Pf/AOqQQddwVzvw/wAlleUcCsvuXzFdkDmiyW/Y35dltXE8fbxWDr1b2QOQnbsmz066kGcReR2SotmEDrcAlP8AgLxv8lfE8fU5nW3qYNuG/IILiKwy1BJGZY5o3Rt83tcCAqIMhUsPMdezFK8ebWPBIQepFbmnjgjMkz2sYPNzjoBUwWoLDS6CVkrQdEscCgvHyVJIHmVYnv1K7gyezDE53kHvAJ/NUXrbK1CWx1sAawuaSexKD0l7QdOc0H22pHrtch8Pcb+s0zuU5nOSmwZ3tiqiTpbG1riPLffa3ji/LYM5cyVciKH5Ky6Bn7UH4gHqEGzhSoClAREQEREBERAREQQPJD5KkEoT2WBRK8RRue7y0tWtz/M2XuJ23fZZTOWxGxsLXHqd20sMNAgevuvH+v8AM9zJGCs+IdLiY+te8tlxzg2mHOOmtHmuZ+J2fF0/IVn/ALFg24g/aKzmd5BJFQ+TqbZJ5OK5tlQNnZ9Nr2vo2HfHpa34cPm5v3JpDpnhNr9BuI7Dq8llOXcrqYCnITIHWCPpYPNabw7OjE8cl6G9Uzj2K07kc81uaSaxI6SQnuSVT53Kiue1IK3644dp4TfmyOBitWHbdI4nv6d1qXjiS2lx1w8v0qwEH1BBC2bw5/6Xrfite8bKtm3RwLatd8xZk2Of0j7IA81sxb6RtYrO4eLBFnC/Ed+NOosZnYmyVhvs2Ro+oa9ySrmceeZeIsOMjeyTE4WN01oEbDpC0jp/DsVlvEvAzZPikN2jG4ZPHNbPXc37QI0SB9+lPhhg5cbxeW7fbvI5MutTlw+rbhvS2JNe4dI5vhlyF0buks+OGFvbWidaXibnctV8L8BTxk7/ANIZR4ibO9xLmjXc/kFkeJ1LjPDPkMM1aSOZ/wAfojI7nZOljH4TLz+GfHbeLruOQxLxL8Bw0XdtH/JBtFLwpxEMMElm9kprjHCR1h1h3UXf/X8lreUoX874vX8NHkLdeh8tGJ/gylpIDewH3rYqXivjLL4KxxuSbeeQx0Brn6T779lYxFax/vnytp1eZsElSItkLfp+z5b90GIv4KeblNXguHv3K2JhiFq48Sn4kgJ1rqXo5lwhnFMMc/xi5fivUCJHB85cJWD7QcPXsvXzVuU4vziDllGm+3j5YBXuNi7vY0d96Xk5TzP9dMQcBxijdNq6QySSWEtbEw/aJP3IMXzfNzZZ3E7mbls1uM3YGvtvrucB1lu9Hp7+elsjpMPwjhOSzXGr0tuKdvVD8SUvaH60Neyu5DM4jhWHx/Gs5Qs2ajKjIzO2HrY9wGiFqnGOKz57Gcohx1aalhLZ68fDMOk9XSO+j6IM7xzw2gzGIjyXJcletX7rPilzZyGxBw2A0emlisLVsvyeb4Dl71uetWgdbqWDKfilo0NE+3dZLjviS3B4mLFcmxV6HI1W/C1FAXNkA7Agq5wvF5LIZnOcxyNaSA24HwVK8nZ3R2Pf8Qgw3hTwTGZfjrr1m1kGSOmlj6Ipy1oAcR5e/ZVeHXB8ZZzGXkdayDXUMg5kXTOQHgeXV7rbPBaCetxAssxPiebUx08a/wAZWC4rnm8X5fncZkqNwOu3jLBIyIlrgdeqDrMY6WAd+w13VapY7qY1wBAI3oqdoJRUkoXdkFSKkHvpNoKkVO0J8kFSKkuA80QRteLK346FV8rz3HkPUq5ctxU4XTTvDGN79z5rmuc5C3IXPiOdqJh1G33VHm8r2ceq/K7weHbkX3rwyfzj7E7pZXHZ8t+iviwC4AfmtfqWZJj2B0VlIAWaL/paPUrxeTi5b3763Lt5a48UamWLzkjWTOcSPX71pOXsueH9I7eW1suec2S25wJc33C1XIDsfqP5L6JwMkxxsdfjUPC5/wBWe0wzfHe+M0e5B3peDMtIY4+ZXt404Ppya9lYy7dhy4nNnXMt/jZPirrfhu7fFq59O/8AqvP4kcqm4rjaU9Wo21PbsiCNj+wDiOyu+GR3xSv/AO53+q13xz/5dgP/AJSNdTF9kLdPth6n8i57XgNmTjEE0PSHkMsjqI+5Zfg/OKXKhPXZC+pkK3aerJ5t+73WzVTqnAf/AE2/6Bcm5bVdT8YcQMc/5eTJQPZI5h13AJB/NbU3Xehg2OkAEe3mjWNZ9huh7AdlpvhdmbmRxVujlpHyZHHWHQWHyebvUH8lqr+TZbKO5dl69uaHH0GiCu0eXxGn6iP8kHVxTrib4orRB/8AH0Df5q50N6y4N0730uT8YwnKuW8WrZO9yOxUkkjL6wrnXV7F/ZZnw1z+WzvGr9KzK05WlI+D47x2cQSAUHQXMD2lrmgtI0QR2KtQ1a8Di6CCONx8y1gG1yPkOGy+DxNjJWOczuysDTIIPiN+E8/w61tezPcuy1rwpx2coyCDIzTxMPQOzj1a1+KDqM8EVhoE8LJAD2D2g6VxjGsaGsaA0eQaOwXJc/g+V1OO/rG3kloZCKNsr6oI+F/NvltXMViuU80wQz1nPz4+WePqq1qh0wAfxbHqg37k9e+7FTS4SvWlyjR+xNhoI/FerCtvnE1TlhGL/RuUR/ZDv5LltXlmas+E2WtS2izK46Z0Lp4/XR1tZTLcqylbhfH6tB4kzmYDYo5JD9knf1FB0trQxvTG0a9h2CofWhe9r3wse5vk5ze4Wg4/gmfry1bc/L8hLaZI108RcPhuAPdvl7dlhKpynNuU5utNyWbFspTGKCpWcGuOvV2x3B/kg68vNfuwY+lNctvDIYWlznH+SxWMxOSqVqcc2UfO6Eakc7/ufetU8b53uxGMxgcBFfttZLv2BDv/AAgilzPlXJ2PscYwbY8eHlrLVmTpMg9w32We45leTFl4ckxkNb5eIvjlik6g/QWyY+vFUp168DAyOOMNa0eQ7KnKDeLue3wX/wChQc14/wA65jyOkchiOPwzVQ8tHVOGk6We4dzs8hGRq26LqWUoNJkrOdsnttc58MfETEcR4rJTyUVp8osPPVEzYP4raOD4y/eynIOZ5KuaoyMOoISe/SG62fvAQZDgfiOeS8gu4q1WbXfD+7PWPr0dLoa+d8bQfQ45FzLHMHzOMy8psdu7ot6XXOXcsgx/BZMxUk632IQKpb36pHDsPzQahyfxhdis9Zx+PoizDXPQXhw+0PMIue87wjsHhcMJHEXrjDZsu/qeNkfmiDY8zyLO8nyHQyGY12/ZZE3ej+CzGF4dnLIbK+FkYPm6U6P5LrNahTqjdatFEf6W6Xp0qv0tbW7X8ulb1K9a9MUdYadj+ITRhvx52tI9GjazDePQdIa5xd96zYChSjjUj4UMmS2Sd28sC/jFNzSOkfksfc4NRsbJYFtyLM4f7S0+3X8OdS8KsUw8UmMLSP4lqGexN+s15lqy69w0kLumvZWpYI5WlsrGuB8wQq1+DWbd4lG2KJab4eZGtS4xXjtP+G4vcB1dvVYfx3lbHhsJYd+6jyLHud6Ae66IMbSDAz5WLoB3rpU3cdTvwthu1Yp4mnbWSN2ArtKzWuk6xqNNMPirxWvRhEdt9mURgCGBnW4nXloLF8NxeT5Ty08yztR1WGFvRj4Hgh4Hf6iPTsVvkPHMHBIJYcTSjkHk5sIBCyE88dWu+aTbY427Oh6KaTj3O793hHLchaqxvkgz1ZzWtYPsz+TVmbWCbx3wetVduM0kPxpye5dI7Rd/mvJJLJ4i86oPhqTxYTEkvM0rSBNKD2ABHkup2YIrMRhnjZJE4fUxw2Cg1nwuH/D7B7HTqsO35rmGEs5GlwzmtjDiRttt4/UG7cGFx6iB9y7rXrxVoGwVo2RxNGmsaNABWoMdRrNlbDViY2b94Gt7O+9Bw6ccFbwY2ahkyOZfX2WGd75BJ/U3Z6R+C9TwR4J4EO6gRfhPl3H7Vdaq8YwNOeSeriKcUsvaR7IgC7716zjKHyzKnykRrsPU2Mt7A73tBgeYjfh/b1vRrDy8/RR4Z/3fYnsR/Z/VbPJBFLEYZY2uiI10EdtKIYIq8LYa8bY4mjQY0aACDhFL+6rmGwdfPyaPv9SyuYhlp8f4RydsMssGO6PmGMbstZ327S60zFY9leSuynCIJT1SR9A04n1KvCpX+X+W+Cz4HT0/C6fp19yDWoPETi1ltc1spDLNYcGshY4GQE+7drTecjgN59+8cg2jnq2wHwylsrnjy+gH6vT0XRavEuO1LXzdXDUorG9/FZCA7f3pPxTj1m6LtjDUpLQd1fGdCOrfvtBjfDG9lMhw2jZzRebTgR1Pb0uc0HsSPuVjxU47NyDjTvkW9V6o9s9cH1IIJ/yC3FjGsYGxtDWtGgB6IRvXfX/lBz3i/iphLVRlfOz/AKMyMTemeOyOgBw9ifNZulzDD8krZSviJzOa8Dy94H0eXofVZHI8WwOUkMmRxFOy8nZdJECSvTj8NjcbE6LH0YK8bxpzY2AAhBzLwaxFLNeG9infrMkjllew7YN69wVd8NsnaofpzhuUkcbFBr3VuruXRkEjv+IXT6tOtSi+FUhZDHvfTG3Q2qG46kLjrnysXzTh0ul6R1Ee20HPPCKlDkeF5alaj64pr07XNcPcrV+L4XKZDl0PFMmXHFYCUysGj0vdvbO/qu21alakHR1YGQsc7qIYNAlVMrQRTPmjiY2V/d7wO7vvQcN/2hBvKY9oY89MZ+w3sEXa7mLo5AtddqRTFvkXt2iD3aTSlEEaTSlEEaTSlEEaTSlEEaTXdSiCNIW7ClEFtsTWn6Who9gFXpSiCNJpSiCNaQhSiCNJrupRBGk6VKIILVHT3VSII0mlKII0mlKII0mlKII0mlKIKelFU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0" y="-236538"/>
            <a:ext cx="1304925" cy="49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56" name="AutoShape 32" descr="data:image/jpeg;base64,/9j/4AAQSkZJRgABAQAAAQABAAD/2wBDAAkGBwgHBgkIBwgKCgkLDRYPDQwMDRsUFRAWIB0iIiAdHx8kKDQsJCYxJx8fLT0tMTU3Ojo6Iys/RD84QzQ5Ojf/2wBDAQoKCg0MDRoPDxo3JR8lNzc3Nzc3Nzc3Nzc3Nzc3Nzc3Nzc3Nzc3Nzc3Nzc3Nzc3Nzc3Nzc3Nzc3Nzc3Nzc3Nzf/wAARCABjAQYDASIAAhEBAxEB/8QAHAABAAEFAQEAAAAAAAAAAAAAAAECAwUGBwQI/8QAQBAAAQQCAQIEAwQHBQcFAAAAAQACAwQFEQYSIQcxQVETFCIycYGRFRYjM1JhYiQ3QqGxCBcnNTZDwWNyddHx/8QAGwEBAAIDAQEAAAAAAAAAAAAAAAIEAQMFBgf/xAAmEQEAAgICAQMDBQAAAAAAAAAAAQIDEQQSIQUTMRQyUSIjYWKB/9oADAMBAAIRAxEAPwDuKIiAoIUql500rEgpCtQv62E/zV0FYrbtXcMzGvApUBSpMCIoJ0glFG1KAiglNoJREQEREBERARFG0EoibQEREBERAREQEREBERARR6JtBKsXJBFC52wOyvA7WGz1jTWxNPn5qnz+RGDBa8tmKk3tqHuoO6oAfdepeXHD+yxn+lUZjIRYzHzWpnANYO3fzKnwt2w0/lHJMRMy9Mc0cjnBjgS06IB8leC03w8uyZGtbtvP7yQlo/ktw2fZW716zprrbtG0lR59032XP/GPPZbj+BpzYScxWJrIjOm72NKKToH4p5eq1nw65J+tHGKt6Qt+ZALJ2eocOyq8QORfqzxm3fjLfmenpgYf8Tig2Pf/AOqQQddwVzvw/wAlleUcCsvuXzFdkDmiyW/Y35dltXE8fbxWDr1b2QOQnbsmz066kGcReR2SotmEDrcAlP8AgLxv8lfE8fU5nW3qYNuG/IILiKwy1BJGZY5o3Rt83tcCAqIMhUsPMdezFK8ebWPBIQepFbmnjgjMkz2sYPNzjoBUwWoLDS6CVkrQdEscCgvHyVJIHmVYnv1K7gyezDE53kHvAJ/NUXrbK1CWx1sAawuaSexKD0l7QdOc0H22pHrtch8Pcb+s0zuU5nOSmwZ3tiqiTpbG1riPLffa3ji/LYM5cyVciKH5Ky6Bn7UH4gHqEGzhSoClAREQEREBERAREQQPJD5KkEoT2WBRK8RRue7y0tWtz/M2XuJ23fZZTOWxGxsLXHqd20sMNAgevuvH+v8AM9zJGCs+IdLiY+te8tlxzg2mHOOmtHmuZ+J2fF0/IVn/ALFg24g/aKzmd5BJFQ+TqbZJ5OK5tlQNnZ9Nr2vo2HfHpa34cPm5v3JpDpnhNr9BuI7Dq8llOXcrqYCnITIHWCPpYPNabw7OjE8cl6G9Uzj2K07kc81uaSaxI6SQnuSVT53Kiue1IK3644dp4TfmyOBitWHbdI4nv6d1qXjiS2lx1w8v0qwEH1BBC2bw5/6Xrfite8bKtm3RwLatd8xZk2Of0j7IA81sxb6RtYrO4eLBFnC/Ed+NOosZnYmyVhvs2Ro+oa9ySrmceeZeIsOMjeyTE4WN01oEbDpC0jp/DsVlvEvAzZPikN2jG4ZPHNbPXc37QI0SB9+lPhhg5cbxeW7fbvI5MutTlw+rbhvS2JNe4dI5vhlyF0buks+OGFvbWidaXibnctV8L8BTxk7/ANIZR4ibO9xLmjXc/kFkeJ1LjPDPkMM1aSOZ/wAfojI7nZOljH4TLz+GfHbeLruOQxLxL8Bw0XdtH/JBtFLwpxEMMElm9kprjHCR1h1h3UXf/X8lreUoX874vX8NHkLdeh8tGJ/gylpIDewH3rYqXivjLL4KxxuSbeeQx0Brn6T779lYxFax/vnytp1eZsElSItkLfp+z5b90GIv4KeblNXguHv3K2JhiFq48Sn4kgJ1rqXo5lwhnFMMc/xi5fivUCJHB85cJWD7QcPXsvXzVuU4vziDllGm+3j5YBXuNi7vY0d96Xk5TzP9dMQcBxijdNq6QySSWEtbEw/aJP3IMXzfNzZZ3E7mbls1uM3YGvtvrucB1lu9Hp7+elsjpMPwjhOSzXGr0tuKdvVD8SUvaH60Neyu5DM4jhWHx/Gs5Qs2ajKjIzO2HrY9wGiFqnGOKz57Gcohx1aalhLZ68fDMOk9XSO+j6IM7xzw2gzGIjyXJcletX7rPilzZyGxBw2A0emlisLVsvyeb4Dl71uetWgdbqWDKfilo0NE+3dZLjviS3B4mLFcmxV6HI1W/C1FAXNkA7Agq5wvF5LIZnOcxyNaSA24HwVK8nZ3R2Pf8Qgw3hTwTGZfjrr1m1kGSOmlj6Ipy1oAcR5e/ZVeHXB8ZZzGXkdayDXUMg5kXTOQHgeXV7rbPBaCetxAssxPiebUx08a/wAZWC4rnm8X5fncZkqNwOu3jLBIyIlrgdeqDrMY6WAd+w13VapY7qY1wBAI3oqdoJRUkoXdkFSKkHvpNoKkVO0J8kFSKkuA80QRteLK346FV8rz3HkPUq5ctxU4XTTvDGN79z5rmuc5C3IXPiOdqJh1G33VHm8r2ceq/K7weHbkX3rwyfzj7E7pZXHZ8t+iviwC4AfmtfqWZJj2B0VlIAWaL/paPUrxeTi5b3763Lt5a48UamWLzkjWTOcSPX71pOXsueH9I7eW1suec2S25wJc33C1XIDsfqP5L6JwMkxxsdfjUPC5/wBWe0wzfHe+M0e5B3peDMtIY4+ZXt404Ppya9lYy7dhy4nNnXMt/jZPirrfhu7fFq59O/8AqvP4kcqm4rjaU9Wo21PbsiCNj+wDiOyu+GR3xSv/AO53+q13xz/5dgP/AJSNdTF9kLdPth6n8i57XgNmTjEE0PSHkMsjqI+5Zfg/OKXKhPXZC+pkK3aerJ5t+73WzVTqnAf/AE2/6Bcm5bVdT8YcQMc/5eTJQPZI5h13AJB/NbU3Xehg2OkAEe3mjWNZ9huh7AdlpvhdmbmRxVujlpHyZHHWHQWHyebvUH8lqr+TZbKO5dl69uaHH0GiCu0eXxGn6iP8kHVxTrib4orRB/8AH0Df5q50N6y4N0730uT8YwnKuW8WrZO9yOxUkkjL6wrnXV7F/ZZnw1z+WzvGr9KzK05WlI+D47x2cQSAUHQXMD2lrmgtI0QR2KtQ1a8Di6CCONx8y1gG1yPkOGy+DxNjJWOczuysDTIIPiN+E8/w61tezPcuy1rwpx2coyCDIzTxMPQOzj1a1+KDqM8EVhoE8LJAD2D2g6VxjGsaGsaA0eQaOwXJc/g+V1OO/rG3kloZCKNsr6oI+F/NvltXMViuU80wQz1nPz4+WePqq1qh0wAfxbHqg37k9e+7FTS4SvWlyjR+xNhoI/FerCtvnE1TlhGL/RuUR/ZDv5LltXlmas+E2WtS2izK46Z0Lp4/XR1tZTLcqylbhfH6tB4kzmYDYo5JD9knf1FB0trQxvTG0a9h2CofWhe9r3wse5vk5ze4Wg4/gmfry1bc/L8hLaZI108RcPhuAPdvl7dlhKpynNuU5utNyWbFspTGKCpWcGuOvV2x3B/kg68vNfuwY+lNctvDIYWlznH+SxWMxOSqVqcc2UfO6Eakc7/ufetU8b53uxGMxgcBFfttZLv2BDv/AAgilzPlXJ2PscYwbY8eHlrLVmTpMg9w32We45leTFl4ckxkNb5eIvjlik6g/QWyY+vFUp168DAyOOMNa0eQ7KnKDeLue3wX/wChQc14/wA65jyOkchiOPwzVQ8tHVOGk6We4dzs8hGRq26LqWUoNJkrOdsnttc58MfETEcR4rJTyUVp8osPPVEzYP4raOD4y/eynIOZ5KuaoyMOoISe/SG62fvAQZDgfiOeS8gu4q1WbXfD+7PWPr0dLoa+d8bQfQ45FzLHMHzOMy8psdu7ot6XXOXcsgx/BZMxUk632IQKpb36pHDsPzQahyfxhdis9Zx+PoizDXPQXhw+0PMIue87wjsHhcMJHEXrjDZsu/qeNkfmiDY8zyLO8nyHQyGY12/ZZE3ej+CzGF4dnLIbK+FkYPm6U6P5LrNahTqjdatFEf6W6Xp0qv0tbW7X8ulb1K9a9MUdYadj+ITRhvx52tI9GjazDePQdIa5xd96zYChSjjUj4UMmS2Sd28sC/jFNzSOkfksfc4NRsbJYFtyLM4f7S0+3X8OdS8KsUw8UmMLSP4lqGexN+s15lqy69w0kLumvZWpYI5WlsrGuB8wQq1+DWbd4lG2KJab4eZGtS4xXjtP+G4vcB1dvVYfx3lbHhsJYd+6jyLHud6Ae66IMbSDAz5WLoB3rpU3cdTvwthu1Yp4mnbWSN2ArtKzWuk6xqNNMPirxWvRhEdt9mURgCGBnW4nXloLF8NxeT5Ty08yztR1WGFvRj4Hgh4Hf6iPTsVvkPHMHBIJYcTSjkHk5sIBCyE88dWu+aTbY427Oh6KaTj3O793hHLchaqxvkgz1ZzWtYPsz+TVmbWCbx3wetVduM0kPxpye5dI7Rd/mvJJLJ4i86oPhqTxYTEkvM0rSBNKD2ABHkup2YIrMRhnjZJE4fUxw2Cg1nwuH/D7B7HTqsO35rmGEs5GlwzmtjDiRttt4/UG7cGFx6iB9y7rXrxVoGwVo2RxNGmsaNABWoMdRrNlbDViY2b94Gt7O+9Bw6ccFbwY2ahkyOZfX2WGd75BJ/U3Z6R+C9TwR4J4EO6gRfhPl3H7Vdaq8YwNOeSeriKcUsvaR7IgC7716zjKHyzKnykRrsPU2Mt7A73tBgeYjfh/b1vRrDy8/RR4Z/3fYnsR/Z/VbPJBFLEYZY2uiI10EdtKIYIq8LYa8bY4mjQY0aACDhFL+6rmGwdfPyaPv9SyuYhlp8f4RydsMssGO6PmGMbstZ327S60zFY9leSuynCIJT1SR9A04n1KvCpX+X+W+Cz4HT0/C6fp19yDWoPETi1ltc1spDLNYcGshY4GQE+7drTecjgN59+8cg2jnq2wHwylsrnjy+gH6vT0XRavEuO1LXzdXDUorG9/FZCA7f3pPxTj1m6LtjDUpLQd1fGdCOrfvtBjfDG9lMhw2jZzRebTgR1Pb0uc0HsSPuVjxU47NyDjTvkW9V6o9s9cH1IIJ/yC3FjGsYGxtDWtGgB6IRvXfX/lBz3i/iphLVRlfOz/AKMyMTemeOyOgBw9ifNZulzDD8krZSviJzOa8Dy94H0eXofVZHI8WwOUkMmRxFOy8nZdJECSvTj8NjcbE6LH0YK8bxpzY2AAhBzLwaxFLNeG9infrMkjllew7YN69wVd8NsnaofpzhuUkcbFBr3VuruXRkEjv+IXT6tOtSi+FUhZDHvfTG3Q2qG46kLjrnysXzTh0ul6R1Ee20HPPCKlDkeF5alaj64pr07XNcPcrV+L4XKZDl0PFMmXHFYCUysGj0vdvbO/qu21alakHR1YGQsc7qIYNAlVMrQRTPmjiY2V/d7wO7vvQcN/2hBvKY9oY89MZ+w3sEXa7mLo5AtddqRTFvkXt2iD3aTSlEEaTSlEEaTSlEEaTSlEEaTXdSiCNIW7ClEFtsTWn6Who9gFXpSiCNJpSiCNaQhSiCNJrupRBGk6VKIILVHT3VSII0mlKII0mlKII0mlKII0mlKIKelFU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0" y="-236538"/>
            <a:ext cx="1304925" cy="49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58" name="Picture 34" descr="https://encrypted-tbn1.google.com/images?q=tbn:ANd9GcSL1dghSwSJeEVrrz_e8UM2SC84r8rDvC12_79yxXO1S579X7d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7624" y="2708920"/>
            <a:ext cx="2143434" cy="810395"/>
          </a:xfrm>
          <a:prstGeom prst="rect">
            <a:avLst/>
          </a:prstGeom>
          <a:noFill/>
        </p:spPr>
      </p:pic>
      <p:sp>
        <p:nvSpPr>
          <p:cNvPr id="1060" name="AutoShape 36" descr="data:image/jpeg;base64,/9j/4AAQSkZJRgABAQAAAQABAAD/2wBDAAkGBwgHBgkIBwgKCgkLDRYPDQwMDRsUFRAWIB0iIiAdHx8kKDQsJCYxJx8fLT0tMTU3Ojo6Iys/RD84QzQ5Ojf/2wBDAQoKCg0MDRoPDxo3JR8lNzc3Nzc3Nzc3Nzc3Nzc3Nzc3Nzc3Nzc3Nzc3Nzc3Nzc3Nzc3Nzc3Nzc3Nzc3Nzc3Nzf/wAARCACMAIwDASIAAhEBAxEB/8QAGwABAAIDAQEAAAAAAAAAAAAAAAQGAQUHAgP/xAA/EAABAwMBBAcGAgYLAAAAAAABAAIDBAURBgcSITETIkFRcZGhFDJhgcHRI7EVFhczVJMkQlJVcnOCkuHw8f/EABkBAQADAQEAAAAAAAAAAAAAAAABAgUDBP/EACcRAAICAgEDBAEFAAAAAAAAAAABAgMEERITITEFIkFxURQVI2Gh/9oADAMBAAIRAxEAPwDuKIiAIiIAiIgCIiAIiIAiIgCIiAIiIAiIgCIiAIiIAiIgCIiAIiIAiIgCIiAIiIAiIgCLCj1lZBRQOnq5mRRt5uecBCG0ltklFSq7aLboXllJDPVY5OADWnzUOPaWwvAltkjW9u7ICforcWeSWfjxeuR0FFWLZrizVxax8z6aR3Js7cevJSLvq202s7ktSJZcZEcPXPpwCjTOv6mlx5clo36KgTbTIQfwLbM74yPDfuvtTbSaF7miooqiME43mkOA9VPFnJeoY+9ci8otZab5b7xEX0FSyQgZLOTm+IWtu+tbVbJHQ9I+omacFkIzj58lGmd5X1xjyclosqKgDaXCZSDbZhH3h43vL/lbpms7ZLa566Bz5DA0GSAAB4+RTizlDNonvUiyoqZRbQaGrq4aZtJVNMrwwOdu4Ge08VMu+t7TbXGMPfUyg4c2EA4PieCcWSsuhx5cuxZ0VAbtMgMpDrbKI+8SDe8lvrNq+1XZzIo5jDO7lFKME+HYU4siGbjzelLuWFF5Bz2rKg9QPJcn2i3KWqvjqPfd0FMANzjguPHOPLj4rrB4Bc42h6cqTVOu1DE6WNzQJ42NyRjk7A5/Hu8FaHkz/Uo2SofA1ukNJNvtO+rqqlzIGuLQ1mMuPbnuVkk2dWtzcRVNUx2PeyD9FQrTf7lZi4UFSGMdxdG8Bzc+C3TNoN6yC5tI4DmOjI+qu1J+DMotw41qNkO/0fWr2e3KOrjjp5opqd560juqWDvI7fkvVfs+rY6uJlulbJTSYDnyHBjPbkdql0G0eXpQ24UTOj7Xwu4j5FSrptGp4iGW2kdOeGXyncH3Ue47KHp8otpnun2cULWDp62odJjm3ACi3jZ6yGkmqKCskMkbC7o5Gg5xxxkKCdo1zycUtMBngMkrFVtDr56WSEUkDHSMLd8PPDIxlPdsiVnpzi0l/jKjDNLE4S08r43OaRvMcQcHhjh4lS7Naaq8VjaOjb1sFznO91jeGSfMeagAboaByHBX3ZO3NXdH9zIm5+bz9lZ9kZ+LUrro1y8EuHZxTdF/SK6YyEc2NAaFV9UaWqbBuSiTp6V53WyDILT3H7rsirW0Nhk0tVBpxuljvJwKpGT2bWVgUqluK00jkPJ2e0HIIW90rpqa/wAzjvGGliPXkA4k9w+60IVm07rCax272OGiilaXucZHSEEk/JdJb12MTG6XV3b4LiNn1kDMEVJfj3+lP/ipuq9Ky2LcqoZXS0heAH8nRns4j0K2v7S6r+7YP5p+yg3vXE94tc9BLQwxtl3eu2QktIcCDy7wFRcvk0cieDKt8Oz+OzLbs/vr7tbn09S8uqaXDXOPNzT7p9CPkrWuV7LnkaknYHdV1G8kd+Hsx+Z811M+CrLyaWBZKyhN+TOeGVrK++2yhrIaOrrI4p5vca7PqeQ+eMrYStL4nNa5zSWkBw5j4rlOodGXmnnmqIybiyR28ZQfxP8AUPt6IkTl3W1RTrjs6TNa7bWHpJqOnlJ/rGMHKhS6SsMhybdC097chcuo73erMOiiqKiEA/u5QceTh+Slya4vsrHMNZGzPDeawAhW4v8AJ4P3HHa98O/0jzrS00dnvDaehe4xuiEhYTksOSOfxx/3gomm7bHdrxBR1EpjjdknBwTjsHxKxRWi73moc+Cmnmkkdl0snAdnEuK9XG0XWxVINTC+N0ZyyoiJ3fEOx+eFZGZKLdnV6ft2dQj0dYGsa026NxaAMuJJPio9y0rp+nt9TN7DDF0cTnb4B6uAeKocOt77HGG+2xu+L4wT5pJddRamHsoe+WNw6zY27jeH9oqunvyaLzMaUWoV7f0iutyGgHsGD4q67L7hDS3OqpJ37hqWNMeTwLmk5HiQR5FUtrw7Ba4YcBjiptfba62PAq4HxZALXjO6e7Dgrtb7GZj2Sqs6iXg7tkY5qpbSLlDT2N1GJB7RUOaGs7d3PEnu4Ln0OpL1BEIae51G6OAbkOPrxKzJabxWU1RdKqGUxRtLnzVBIJA7BnxVFDT7mpd6j1qnGuL/ALNT88q/aFs1ku1pPtcEclZG9wkBJBAPL0VHpKd9VVw0sRaJJnhjS7gAT34U2aku9gq+kfHU0sreAkZndI8eRHirvuZuNJVz5yhyidR/UywfwLP9xUer0zpajY19XDTwtc4NBkkwCScAc1RP13vojMftrMYxvGMZ81BbBeNQVIfuVNZK44Dne6358gFTT+WaEszHa/jq2/o63arBa7ZUGpoKZscjmFhcCT1SQfoFtlotI2qstNsbBX1ZnkPEMzlsY7geZW94qjNilJQT46GFgtyvSKDqfJ9NDJ+9iY//ABNBXzFBSA5FNDn/ACwpKIRxj+DwGBoAaAAO4I+NrwQ8NcDzBGQvaINIjfo+j/hYP5YX1ZBHGwtjja1p5hrcZX0RAopfBCdQUTQXOpacAdu4MBak6rsM1c63vqGEjhvub+GT3A962l6tkV2t0tHPJLG2THWjdukH6+BXMbroa70byaaNtbFng6PAdj4tKtFJ+Tw5dl1TXShtfJ1GOChA6VkNPjGd5rW/mqdr7UlH+j5LZRyCaaXAkLDkRtzxz8T3Kj+wXhgMIpa8DkQI3geHctlbNFXmte3fpxSRdr5j6gBWUUu+zw2Zl10enXXo86HoXVupKYhuWQZleT2Y4D1/JdgfGx7S17WuaRyIytVprT1JYaQx05MkrzmSZw4uP0HwW5CrJ7Pfg4zoq1LyyP7BSdlLB/LC+zImMADGtaB2AYXtFU9qil4R53cHIWVlEJCIiAIiIAiIgCIiALGAsogMYCYCyiAxgLK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0" y="-557213"/>
            <a:ext cx="1152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62" name="AutoShape 38" descr="data:image/jpeg;base64,/9j/4AAQSkZJRgABAQAAAQABAAD/2wBDAAkGBwgHBgkIBwgKCgkLDRYPDQwMDRsUFRAWIB0iIiAdHx8kKDQsJCYxJx8fLT0tMTU3Ojo6Iys/RD84QzQ5Ojf/2wBDAQoKCg0MDRoPDxo3JR8lNzc3Nzc3Nzc3Nzc3Nzc3Nzc3Nzc3Nzc3Nzc3Nzc3Nzc3Nzc3Nzc3Nzc3Nzc3Nzc3Nzf/wAARCACMAIwDASIAAhEBAxEB/8QAGwABAAIDAQEAAAAAAAAAAAAAAAQGAQUHAgP/xAA/EAABAwMBBAcGAgYLAAAAAAABAAIDBAURBgcSITETIkFRcZGhFDJhgcHRI7EVFhczVJMkQlJVcnOCkuHw8f/EABkBAQADAQEAAAAAAAAAAAAAAAABAgUDBP/EACcRAAICAgEDBAEFAAAAAAAAAAABAgMEERITITEFIkFxURQVI2Gh/9oADAMBAAIRAxEAPwDuKIiAIiIAiIgCIiAIiIAiIgCIiAIiIAiIgCIiAIiIAiIgCIiAIiIAiIgCIiAIiIAiIgCLCj1lZBRQOnq5mRRt5uecBCG0ltklFSq7aLboXllJDPVY5OADWnzUOPaWwvAltkjW9u7ICforcWeSWfjxeuR0FFWLZrizVxax8z6aR3Js7cevJSLvq202s7ktSJZcZEcPXPpwCjTOv6mlx5clo36KgTbTIQfwLbM74yPDfuvtTbSaF7miooqiME43mkOA9VPFnJeoY+9ci8otZab5b7xEX0FSyQgZLOTm+IWtu+tbVbJHQ9I+omacFkIzj58lGmd5X1xjyclosqKgDaXCZSDbZhH3h43vL/lbpms7ZLa566Bz5DA0GSAAB4+RTizlDNonvUiyoqZRbQaGrq4aZtJVNMrwwOdu4Ge08VMu+t7TbXGMPfUyg4c2EA4PieCcWSsuhx5cuxZ0VAbtMgMpDrbKI+8SDe8lvrNq+1XZzIo5jDO7lFKME+HYU4siGbjzelLuWFF5Bz2rKg9QPJcn2i3KWqvjqPfd0FMANzjguPHOPLj4rrB4Bc42h6cqTVOu1DE6WNzQJ42NyRjk7A5/Hu8FaHkz/Uo2SofA1ukNJNvtO+rqqlzIGuLQ1mMuPbnuVkk2dWtzcRVNUx2PeyD9FQrTf7lZi4UFSGMdxdG8Bzc+C3TNoN6yC5tI4DmOjI+qu1J+DMotw41qNkO/0fWr2e3KOrjjp5opqd560juqWDvI7fkvVfs+rY6uJlulbJTSYDnyHBjPbkdql0G0eXpQ24UTOj7Xwu4j5FSrptGp4iGW2kdOeGXyncH3Ue47KHp8otpnun2cULWDp62odJjm3ACi3jZ6yGkmqKCskMkbC7o5Gg5xxxkKCdo1zycUtMBngMkrFVtDr56WSEUkDHSMLd8PPDIxlPdsiVnpzi0l/jKjDNLE4S08r43OaRvMcQcHhjh4lS7Naaq8VjaOjb1sFznO91jeGSfMeagAboaByHBX3ZO3NXdH9zIm5+bz9lZ9kZ+LUrro1y8EuHZxTdF/SK6YyEc2NAaFV9UaWqbBuSiTp6V53WyDILT3H7rsirW0Nhk0tVBpxuljvJwKpGT2bWVgUqluK00jkPJ2e0HIIW90rpqa/wAzjvGGliPXkA4k9w+60IVm07rCax272OGiilaXucZHSEEk/JdJb12MTG6XV3b4LiNn1kDMEVJfj3+lP/ipuq9Ky2LcqoZXS0heAH8nRns4j0K2v7S6r+7YP5p+yg3vXE94tc9BLQwxtl3eu2QktIcCDy7wFRcvk0cieDKt8Oz+OzLbs/vr7tbn09S8uqaXDXOPNzT7p9CPkrWuV7LnkaknYHdV1G8kd+Hsx+Z811M+CrLyaWBZKyhN+TOeGVrK++2yhrIaOrrI4p5vca7PqeQ+eMrYStL4nNa5zSWkBw5j4rlOodGXmnnmqIybiyR28ZQfxP8AUPt6IkTl3W1RTrjs6TNa7bWHpJqOnlJ/rGMHKhS6SsMhybdC097chcuo73erMOiiqKiEA/u5QceTh+Slya4vsrHMNZGzPDeawAhW4v8AJ4P3HHa98O/0jzrS00dnvDaehe4xuiEhYTksOSOfxx/3gomm7bHdrxBR1EpjjdknBwTjsHxKxRWi73moc+Cmnmkkdl0snAdnEuK9XG0XWxVINTC+N0ZyyoiJ3fEOx+eFZGZKLdnV6ft2dQj0dYGsa026NxaAMuJJPio9y0rp+nt9TN7DDF0cTnb4B6uAeKocOt77HGG+2xu+L4wT5pJddRamHsoe+WNw6zY27jeH9oqunvyaLzMaUWoV7f0iutyGgHsGD4q67L7hDS3OqpJ37hqWNMeTwLmk5HiQR5FUtrw7Ba4YcBjiptfba62PAq4HxZALXjO6e7Dgrtb7GZj2Sqs6iXg7tkY5qpbSLlDT2N1GJB7RUOaGs7d3PEnu4Ln0OpL1BEIae51G6OAbkOPrxKzJabxWU1RdKqGUxRtLnzVBIJA7BnxVFDT7mpd6j1qnGuL/ALNT88q/aFs1ku1pPtcEclZG9wkBJBAPL0VHpKd9VVw0sRaJJnhjS7gAT34U2aku9gq+kfHU0sreAkZndI8eRHirvuZuNJVz5yhyidR/UywfwLP9xUer0zpajY19XDTwtc4NBkkwCScAc1RP13vojMftrMYxvGMZ81BbBeNQVIfuVNZK44Dne6358gFTT+WaEszHa/jq2/o63arBa7ZUGpoKZscjmFhcCT1SQfoFtlotI2qstNsbBX1ZnkPEMzlsY7geZW94qjNilJQT46GFgtyvSKDqfJ9NDJ+9iY//ABNBXzFBSA5FNDn/ACwpKIRxj+DwGBoAaAAO4I+NrwQ8NcDzBGQvaINIjfo+j/hYP5YX1ZBHGwtjja1p5hrcZX0RAopfBCdQUTQXOpacAdu4MBak6rsM1c63vqGEjhvub+GT3A962l6tkV2t0tHPJLG2THWjdukH6+BXMbroa70byaaNtbFng6PAdj4tKtFJ+Tw5dl1TXShtfJ1GOChA6VkNPjGd5rW/mqdr7UlH+j5LZRyCaaXAkLDkRtzxz8T3Kj+wXhgMIpa8DkQI3geHctlbNFXmte3fpxSRdr5j6gBWUUu+zw2Zl10enXXo86HoXVupKYhuWQZleT2Y4D1/JdgfGx7S17WuaRyIytVprT1JYaQx05MkrzmSZw4uP0HwW5CrJ7Pfg4zoq1LyyP7BSdlLB/LC+zImMADGtaB2AYXtFU9qil4R53cHIWVlEJCIiAIiIAiIgCIiALGAsogMYCYCyiAxgLK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0" y="-557213"/>
            <a:ext cx="1152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64" name="AutoShape 40" descr="data:image/jpeg;base64,/9j/4AAQSkZJRgABAQAAAQABAAD/2wBDAAkGBwgHBgkIBwgKCgkLDRYPDQwMDRsUFRAWIB0iIiAdHx8kKDQsJCYxJx8fLT0tMTU3Ojo6Iys/RD84QzQ5Ojf/2wBDAQoKCg0MDRoPDxo3JR8lNzc3Nzc3Nzc3Nzc3Nzc3Nzc3Nzc3Nzc3Nzc3Nzc3Nzc3Nzc3Nzc3Nzc3Nzc3Nzc3Nzf/wAARCACMAIwDASIAAhEBAxEB/8QAGwABAAIDAQEAAAAAAAAAAAAAAAQGAQUHAgP/xAA/EAABAwMBBAcGAgYLAAAAAAABAAIDBAURBgcSITETIkFRcZGhFDJhgcHRI7EVFhczVJMkQlJVcnOCkuHw8f/EABkBAQADAQEAAAAAAAAAAAAAAAABAgUDBP/EACcRAAICAgEDBAEFAAAAAAAAAAABAgMEERITITEFIkFxURQVI2Gh/9oADAMBAAIRAxEAPwDuKIiAIiIAiIgCIiAIiIAiIgCIiAIiIAiIgCIiAIiIAiIgCIiAIiIAiIgCIiAIiIAiIgCLCj1lZBRQOnq5mRRt5uecBCG0ltklFSq7aLboXllJDPVY5OADWnzUOPaWwvAltkjW9u7ICforcWeSWfjxeuR0FFWLZrizVxax8z6aR3Js7cevJSLvq202s7ktSJZcZEcPXPpwCjTOv6mlx5clo36KgTbTIQfwLbM74yPDfuvtTbSaF7miooqiME43mkOA9VPFnJeoY+9ci8otZab5b7xEX0FSyQgZLOTm+IWtu+tbVbJHQ9I+omacFkIzj58lGmd5X1xjyclosqKgDaXCZSDbZhH3h43vL/lbpms7ZLa566Bz5DA0GSAAB4+RTizlDNonvUiyoqZRbQaGrq4aZtJVNMrwwOdu4Ge08VMu+t7TbXGMPfUyg4c2EA4PieCcWSsuhx5cuxZ0VAbtMgMpDrbKI+8SDe8lvrNq+1XZzIo5jDO7lFKME+HYU4siGbjzelLuWFF5Bz2rKg9QPJcn2i3KWqvjqPfd0FMANzjguPHOPLj4rrB4Bc42h6cqTVOu1DE6WNzQJ42NyRjk7A5/Hu8FaHkz/Uo2SofA1ukNJNvtO+rqqlzIGuLQ1mMuPbnuVkk2dWtzcRVNUx2PeyD9FQrTf7lZi4UFSGMdxdG8Bzc+C3TNoN6yC5tI4DmOjI+qu1J+DMotw41qNkO/0fWr2e3KOrjjp5opqd560juqWDvI7fkvVfs+rY6uJlulbJTSYDnyHBjPbkdql0G0eXpQ24UTOj7Xwu4j5FSrptGp4iGW2kdOeGXyncH3Ue47KHp8otpnun2cULWDp62odJjm3ACi3jZ6yGkmqKCskMkbC7o5Gg5xxxkKCdo1zycUtMBngMkrFVtDr56WSEUkDHSMLd8PPDIxlPdsiVnpzi0l/jKjDNLE4S08r43OaRvMcQcHhjh4lS7Naaq8VjaOjb1sFznO91jeGSfMeagAboaByHBX3ZO3NXdH9zIm5+bz9lZ9kZ+LUrro1y8EuHZxTdF/SK6YyEc2NAaFV9UaWqbBuSiTp6V53WyDILT3H7rsirW0Nhk0tVBpxuljvJwKpGT2bWVgUqluK00jkPJ2e0HIIW90rpqa/wAzjvGGliPXkA4k9w+60IVm07rCax272OGiilaXucZHSEEk/JdJb12MTG6XV3b4LiNn1kDMEVJfj3+lP/ipuq9Ky2LcqoZXS0heAH8nRns4j0K2v7S6r+7YP5p+yg3vXE94tc9BLQwxtl3eu2QktIcCDy7wFRcvk0cieDKt8Oz+OzLbs/vr7tbn09S8uqaXDXOPNzT7p9CPkrWuV7LnkaknYHdV1G8kd+Hsx+Z811M+CrLyaWBZKyhN+TOeGVrK++2yhrIaOrrI4p5vca7PqeQ+eMrYStL4nNa5zSWkBw5j4rlOodGXmnnmqIybiyR28ZQfxP8AUPt6IkTl3W1RTrjs6TNa7bWHpJqOnlJ/rGMHKhS6SsMhybdC097chcuo73erMOiiqKiEA/u5QceTh+Slya4vsrHMNZGzPDeawAhW4v8AJ4P3HHa98O/0jzrS00dnvDaehe4xuiEhYTksOSOfxx/3gomm7bHdrxBR1EpjjdknBwTjsHxKxRWi73moc+Cmnmkkdl0snAdnEuK9XG0XWxVINTC+N0ZyyoiJ3fEOx+eFZGZKLdnV6ft2dQj0dYGsa026NxaAMuJJPio9y0rp+nt9TN7DDF0cTnb4B6uAeKocOt77HGG+2xu+L4wT5pJddRamHsoe+WNw6zY27jeH9oqunvyaLzMaUWoV7f0iutyGgHsGD4q67L7hDS3OqpJ37hqWNMeTwLmk5HiQR5FUtrw7Ba4YcBjiptfba62PAq4HxZALXjO6e7Dgrtb7GZj2Sqs6iXg7tkY5qpbSLlDT2N1GJB7RUOaGs7d3PEnu4Ln0OpL1BEIae51G6OAbkOPrxKzJabxWU1RdKqGUxRtLnzVBIJA7BnxVFDT7mpd6j1qnGuL/ALNT88q/aFs1ku1pPtcEclZG9wkBJBAPL0VHpKd9VVw0sRaJJnhjS7gAT34U2aku9gq+kfHU0sreAkZndI8eRHirvuZuNJVz5yhyidR/UywfwLP9xUer0zpajY19XDTwtc4NBkkwCScAc1RP13vojMftrMYxvGMZ81BbBeNQVIfuVNZK44Dne6358gFTT+WaEszHa/jq2/o63arBa7ZUGpoKZscjmFhcCT1SQfoFtlotI2qstNsbBX1ZnkPEMzlsY7geZW94qjNilJQT46GFgtyvSKDqfJ9NDJ+9iY//ABNBXzFBSA5FNDn/ACwpKIRxj+DwGBoAaAAO4I+NrwQ8NcDzBGQvaINIjfo+j/hYP5YX1ZBHGwtjja1p5hrcZX0RAopfBCdQUTQXOpacAdu4MBak6rsM1c63vqGEjhvub+GT3A962l6tkV2t0tHPJLG2THWjdukH6+BXMbroa70byaaNtbFng6PAdj4tKtFJ+Tw5dl1TXShtfJ1GOChA6VkNPjGd5rW/mqdr7UlH+j5LZRyCaaXAkLDkRtzxz8T3Kj+wXhgMIpa8DkQI3geHctlbNFXmte3fpxSRdr5j6gBWUUu+zw2Zl10enXXo86HoXVupKYhuWQZleT2Y4D1/JdgfGx7S17WuaRyIytVprT1JYaQx05MkrzmSZw4uP0HwW5CrJ7Pfg4zoq1LyyP7BSdlLB/LC+zImMADGtaB2AYXtFU9qil4R53cHIWVlEJCIiAIiIAiIgCIiALGAsogMYCYCyiAxgLK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0" y="-557213"/>
            <a:ext cx="1152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66" name="AutoShape 42" descr="data:image/jpeg;base64,/9j/4AAQSkZJRgABAQAAAQABAAD/2wBDAAkGBwgHBgkIBwgKCgkLDRYPDQwMDRsUFRAWIB0iIiAdHx8kKDQsJCYxJx8fLT0tMTU3Ojo6Iys/RD84QzQ5Ojf/2wBDAQoKCg0MDRoPDxo3JR8lNzc3Nzc3Nzc3Nzc3Nzc3Nzc3Nzc3Nzc3Nzc3Nzc3Nzc3Nzc3Nzc3Nzc3Nzc3Nzc3Nzf/wAARCACMAIwDASIAAhEBAxEB/8QAGwABAAIDAQEAAAAAAAAAAAAAAAQGAQUHAgP/xAA/EAABAwMBBAcGAgYLAAAAAAABAAIDBAURBgcSITETIkFRcZGhFDJhgcHRI7EVFhczVJMkQlJVcnOCkuHw8f/EABkBAQADAQEAAAAAAAAAAAAAAAABAgUDBP/EACcRAAICAgEDBAEFAAAAAAAAAAABAgMEERITITEFIkFxURQVI2Gh/9oADAMBAAIRAxEAPwDuKIiAIiIAiIgCIiAIiIAiIgCIiAIiIAiIgCIiAIiIAiIgCIiAIiIAiIgCIiAIiIAiIgCLCj1lZBRQOnq5mRRt5uecBCG0ltklFSq7aLboXllJDPVY5OADWnzUOPaWwvAltkjW9u7ICforcWeSWfjxeuR0FFWLZrizVxax8z6aR3Js7cevJSLvq202s7ktSJZcZEcPXPpwCjTOv6mlx5clo36KgTbTIQfwLbM74yPDfuvtTbSaF7miooqiME43mkOA9VPFnJeoY+9ci8otZab5b7xEX0FSyQgZLOTm+IWtu+tbVbJHQ9I+omacFkIzj58lGmd5X1xjyclosqKgDaXCZSDbZhH3h43vL/lbpms7ZLa566Bz5DA0GSAAB4+RTizlDNonvUiyoqZRbQaGrq4aZtJVNMrwwOdu4Ge08VMu+t7TbXGMPfUyg4c2EA4PieCcWSsuhx5cuxZ0VAbtMgMpDrbKI+8SDe8lvrNq+1XZzIo5jDO7lFKME+HYU4siGbjzelLuWFF5Bz2rKg9QPJcn2i3KWqvjqPfd0FMANzjguPHOPLj4rrB4Bc42h6cqTVOu1DE6WNzQJ42NyRjk7A5/Hu8FaHkz/Uo2SofA1ukNJNvtO+rqqlzIGuLQ1mMuPbnuVkk2dWtzcRVNUx2PeyD9FQrTf7lZi4UFSGMdxdG8Bzc+C3TNoN6yC5tI4DmOjI+qu1J+DMotw41qNkO/0fWr2e3KOrjjp5opqd560juqWDvI7fkvVfs+rY6uJlulbJTSYDnyHBjPbkdql0G0eXpQ24UTOj7Xwu4j5FSrptGp4iGW2kdOeGXyncH3Ue47KHp8otpnun2cULWDp62odJjm3ACi3jZ6yGkmqKCskMkbC7o5Gg5xxxkKCdo1zycUtMBngMkrFVtDr56WSEUkDHSMLd8PPDIxlPdsiVnpzi0l/jKjDNLE4S08r43OaRvMcQcHhjh4lS7Naaq8VjaOjb1sFznO91jeGSfMeagAboaByHBX3ZO3NXdH9zIm5+bz9lZ9kZ+LUrro1y8EuHZxTdF/SK6YyEc2NAaFV9UaWqbBuSiTp6V53WyDILT3H7rsirW0Nhk0tVBpxuljvJwKpGT2bWVgUqluK00jkPJ2e0HIIW90rpqa/wAzjvGGliPXkA4k9w+60IVm07rCax272OGiilaXucZHSEEk/JdJb12MTG6XV3b4LiNn1kDMEVJfj3+lP/ipuq9Ky2LcqoZXS0heAH8nRns4j0K2v7S6r+7YP5p+yg3vXE94tc9BLQwxtl3eu2QktIcCDy7wFRcvk0cieDKt8Oz+OzLbs/vr7tbn09S8uqaXDXOPNzT7p9CPkrWuV7LnkaknYHdV1G8kd+Hsx+Z811M+CrLyaWBZKyhN+TOeGVrK++2yhrIaOrrI4p5vca7PqeQ+eMrYStL4nNa5zSWkBw5j4rlOodGXmnnmqIybiyR28ZQfxP8AUPt6IkTl3W1RTrjs6TNa7bWHpJqOnlJ/rGMHKhS6SsMhybdC097chcuo73erMOiiqKiEA/u5QceTh+Slya4vsrHMNZGzPDeawAhW4v8AJ4P3HHa98O/0jzrS00dnvDaehe4xuiEhYTksOSOfxx/3gomm7bHdrxBR1EpjjdknBwTjsHxKxRWi73moc+Cmnmkkdl0snAdnEuK9XG0XWxVINTC+N0ZyyoiJ3fEOx+eFZGZKLdnV6ft2dQj0dYGsa026NxaAMuJJPio9y0rp+nt9TN7DDF0cTnb4B6uAeKocOt77HGG+2xu+L4wT5pJddRamHsoe+WNw6zY27jeH9oqunvyaLzMaUWoV7f0iutyGgHsGD4q67L7hDS3OqpJ37hqWNMeTwLmk5HiQR5FUtrw7Ba4YcBjiptfba62PAq4HxZALXjO6e7Dgrtb7GZj2Sqs6iXg7tkY5qpbSLlDT2N1GJB7RUOaGs7d3PEnu4Ln0OpL1BEIae51G6OAbkOPrxKzJabxWU1RdKqGUxRtLnzVBIJA7BnxVFDT7mpd6j1qnGuL/ALNT88q/aFs1ku1pPtcEclZG9wkBJBAPL0VHpKd9VVw0sRaJJnhjS7gAT34U2aku9gq+kfHU0sreAkZndI8eRHirvuZuNJVz5yhyidR/UywfwLP9xUer0zpajY19XDTwtc4NBkkwCScAc1RP13vojMftrMYxvGMZ81BbBeNQVIfuVNZK44Dne6358gFTT+WaEszHa/jq2/o63arBa7ZUGpoKZscjmFhcCT1SQfoFtlotI2qstNsbBX1ZnkPEMzlsY7geZW94qjNilJQT46GFgtyvSKDqfJ9NDJ+9iY//ABNBXzFBSA5FNDn/ACwpKIRxj+DwGBoAaAAO4I+NrwQ8NcDzBGQvaINIjfo+j/hYP5YX1ZBHGwtjja1p5hrcZX0RAopfBCdQUTQXOpacAdu4MBak6rsM1c63vqGEjhvub+GT3A962l6tkV2t0tHPJLG2THWjdukH6+BXMbroa70byaaNtbFng6PAdj4tKtFJ+Tw5dl1TXShtfJ1GOChA6VkNPjGd5rW/mqdr7UlH+j5LZRyCaaXAkLDkRtzxz8T3Kj+wXhgMIpa8DkQI3geHctlbNFXmte3fpxSRdr5j6gBWUUu+zw2Zl10enXXo86HoXVupKYhuWQZleT2Y4D1/JdgfGx7S17WuaRyIytVprT1JYaQx05MkrzmSZw4uP0HwW5CrJ7Pfg4zoq1LyyP7BSdlLB/LC+zImMADGtaB2AYXtFU9qil4R53cHIWVlEJCIiAIiIAiIgCIiALGAsogMYCYCyiAxgLK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0" y="-557213"/>
            <a:ext cx="1152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70" name="AutoShape 46" descr="data:image/jpeg;base64,/9j/4AAQSkZJRgABAQAAAQABAAD/2wBDAAkGBwgHBgkIBwgKCgkLDRYPDQwMDRsUFRAWIB0iIiAdHx8kKDQsJCYxJx8fLT0tMTU3Ojo6Iys/RD84QzQ5Ojf/2wBDAQoKCg0MDRoPDxo3JR8lNzc3Nzc3Nzc3Nzc3Nzc3Nzc3Nzc3Nzc3Nzc3Nzc3Nzc3Nzc3Nzc3Nzc3Nzc3Nzc3Nzf/wAARCACMAIwDASIAAhEBAxEB/8QAGwABAAIDAQEAAAAAAAAAAAAAAAQGAQUHAgP/xAA/EAABAwMBBAcGAgYLAAAAAAABAAIDBAURBgcSITETIkFRcZGhFDJhgcHRI7EVFhczVJMkQlJVcnOCkuHw8f/EABkBAQADAQEAAAAAAAAAAAAAAAABAgUDBP/EACcRAAICAgEDBAEFAAAAAAAAAAABAgMEERITITEFIkFxURQVI2Gh/9oADAMBAAIRAxEAPwDuKIiAIiIAiIgCIiAIiIAiIgCIiAIiIAiIgCIiAIiIAiIgCIiAIiIAiIgCIiAIiIAiIgCLCj1lZBRQOnq5mRRt5uecBCG0ltklFSq7aLboXllJDPVY5OADWnzUOPaWwvAltkjW9u7ICforcWeSWfjxeuR0FFWLZrizVxax8z6aR3Js7cevJSLvq202s7ktSJZcZEcPXPpwCjTOv6mlx5clo36KgTbTIQfwLbM74yPDfuvtTbSaF7miooqiME43mkOA9VPFnJeoY+9ci8otZab5b7xEX0FSyQgZLOTm+IWtu+tbVbJHQ9I+omacFkIzj58lGmd5X1xjyclosqKgDaXCZSDbZhH3h43vL/lbpms7ZLa566Bz5DA0GSAAB4+RTizlDNonvUiyoqZRbQaGrq4aZtJVNMrwwOdu4Ge08VMu+t7TbXGMPfUyg4c2EA4PieCcWSsuhx5cuxZ0VAbtMgMpDrbKI+8SDe8lvrNq+1XZzIo5jDO7lFKME+HYU4siGbjzelLuWFF5Bz2rKg9QPJcn2i3KWqvjqPfd0FMANzjguPHOPLj4rrB4Bc42h6cqTVOu1DE6WNzQJ42NyRjk7A5/Hu8FaHkz/Uo2SofA1ukNJNvtO+rqqlzIGuLQ1mMuPbnuVkk2dWtzcRVNUx2PeyD9FQrTf7lZi4UFSGMdxdG8Bzc+C3TNoN6yC5tI4DmOjI+qu1J+DMotw41qNkO/0fWr2e3KOrjjp5opqd560juqWDvI7fkvVfs+rY6uJlulbJTSYDnyHBjPbkdql0G0eXpQ24UTOj7Xwu4j5FSrptGp4iGW2kdOeGXyncH3Ue47KHp8otpnun2cULWDp62odJjm3ACi3jZ6yGkmqKCskMkbC7o5Gg5xxxkKCdo1zycUtMBngMkrFVtDr56WSEUkDHSMLd8PPDIxlPdsiVnpzi0l/jKjDNLE4S08r43OaRvMcQcHhjh4lS7Naaq8VjaOjb1sFznO91jeGSfMeagAboaByHBX3ZO3NXdH9zIm5+bz9lZ9kZ+LUrro1y8EuHZxTdF/SK6YyEc2NAaFV9UaWqbBuSiTp6V53WyDILT3H7rsirW0Nhk0tVBpxuljvJwKpGT2bWVgUqluK00jkPJ2e0HIIW90rpqa/wAzjvGGliPXkA4k9w+60IVm07rCax272OGiilaXucZHSEEk/JdJb12MTG6XV3b4LiNn1kDMEVJfj3+lP/ipuq9Ky2LcqoZXS0heAH8nRns4j0K2v7S6r+7YP5p+yg3vXE94tc9BLQwxtl3eu2QktIcCDy7wFRcvk0cieDKt8Oz+OzLbs/vr7tbn09S8uqaXDXOPNzT7p9CPkrWuV7LnkaknYHdV1G8kd+Hsx+Z811M+CrLyaWBZKyhN+TOeGVrK++2yhrIaOrrI4p5vca7PqeQ+eMrYStL4nNa5zSWkBw5j4rlOodGXmnnmqIybiyR28ZQfxP8AUPt6IkTl3W1RTrjs6TNa7bWHpJqOnlJ/rGMHKhS6SsMhybdC097chcuo73erMOiiqKiEA/u5QceTh+Slya4vsrHMNZGzPDeawAhW4v8AJ4P3HHa98O/0jzrS00dnvDaehe4xuiEhYTksOSOfxx/3gomm7bHdrxBR1EpjjdknBwTjsHxKxRWi73moc+Cmnmkkdl0snAdnEuK9XG0XWxVINTC+N0ZyyoiJ3fEOx+eFZGZKLdnV6ft2dQj0dYGsa026NxaAMuJJPio9y0rp+nt9TN7DDF0cTnb4B6uAeKocOt77HGG+2xu+L4wT5pJddRamHsoe+WNw6zY27jeH9oqunvyaLzMaUWoV7f0iutyGgHsGD4q67L7hDS3OqpJ37hqWNMeTwLmk5HiQR5FUtrw7Ba4YcBjiptfba62PAq4HxZALXjO6e7Dgrtb7GZj2Sqs6iXg7tkY5qpbSLlDT2N1GJB7RUOaGs7d3PEnu4Ln0OpL1BEIae51G6OAbkOPrxKzJabxWU1RdKqGUxRtLnzVBIJA7BnxVFDT7mpd6j1qnGuL/ALNT88q/aFs1ku1pPtcEclZG9wkBJBAPL0VHpKd9VVw0sRaJJnhjS7gAT34U2aku9gq+kfHU0sreAkZndI8eRHirvuZuNJVz5yhyidR/UywfwLP9xUer0zpajY19XDTwtc4NBkkwCScAc1RP13vojMftrMYxvGMZ81BbBeNQVIfuVNZK44Dne6358gFTT+WaEszHa/jq2/o63arBa7ZUGpoKZscjmFhcCT1SQfoFtlotI2qstNsbBX1ZnkPEMzlsY7geZW94qjNilJQT46GFgtyvSKDqfJ9NDJ+9iY//ABNBXzFBSA5FNDn/ACwpKIRxj+DwGBoAaAAO4I+NrwQ8NcDzBGQvaINIjfo+j/hYP5YX1ZBHGwtjja1p5hrcZX0RAopfBCdQUTQXOpacAdu4MBak6rsM1c63vqGEjhvub+GT3A962l6tkV2t0tHPJLG2THWjdukH6+BXMbroa70byaaNtbFng6PAdj4tKtFJ+Tw5dl1TXShtfJ1GOChA6VkNPjGd5rW/mqdr7UlH+j5LZRyCaaXAkLDkRtzxz8T3Kj+wXhgMIpa8DkQI3geHctlbNFXmte3fpxSRdr5j6gBWUUu+zw2Zl10enXXo86HoXVupKYhuWQZleT2Y4D1/JdgfGx7S17WuaRyIytVprT1JYaQx05MkrzmSZw4uP0HwW5CrJ7Pfg4zoq1LyyP7BSdlLB/LC+zImMADGtaB2AYXtFU9qil4R53cHIWVlEJCIiAIiIAiIgCIiALGAsogMYCYCyiAxgLK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0" y="-557213"/>
            <a:ext cx="1152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72" name="AutoShape 48" descr="data:image/jpeg;base64,/9j/4AAQSkZJRgABAQAAAQABAAD/2wBDAAkGBwgHBgkIBwgKCgkLDRYPDQwMDRsUFRAWIB0iIiAdHx8kKDQsJCYxJx8fLT0tMTU3Ojo6Iys/RD84QzQ5Ojf/2wBDAQoKCg0MDRoPDxo3JR8lNzc3Nzc3Nzc3Nzc3Nzc3Nzc3Nzc3Nzc3Nzc3Nzc3Nzc3Nzc3Nzc3Nzc3Nzc3Nzc3Nzf/wAARCACMAIwDASIAAhEBAxEB/8QAGwABAAIDAQEAAAAAAAAAAAAAAAQGAQUHAgP/xAA/EAABAwMBBAcGAgYLAAAAAAABAAIDBAURBgcSITETIkFRcZGhFDJhgcHRI7EVFhczVJMkQlJVcnOCkuHw8f/EABkBAQADAQEAAAAAAAAAAAAAAAABAgUDBP/EACcRAAICAgEDBAEFAAAAAAAAAAABAgMEERITITEFIkFxURQVI2Gh/9oADAMBAAIRAxEAPwDuKIiAIiIAiIgCIiAIiIAiIgCIiAIiIAiIgCIiAIiIAiIgCIiAIiIAiIgCIiAIiIAiIgCLCj1lZBRQOnq5mRRt5uecBCG0ltklFSq7aLboXllJDPVY5OADWnzUOPaWwvAltkjW9u7ICforcWeSWfjxeuR0FFWLZrizVxax8z6aR3Js7cevJSLvq202s7ktSJZcZEcPXPpwCjTOv6mlx5clo36KgTbTIQfwLbM74yPDfuvtTbSaF7miooqiME43mkOA9VPFnJeoY+9ci8otZab5b7xEX0FSyQgZLOTm+IWtu+tbVbJHQ9I+omacFkIzj58lGmd5X1xjyclosqKgDaXCZSDbZhH3h43vL/lbpms7ZLa566Bz5DA0GSAAB4+RTizlDNonvUiyoqZRbQaGrq4aZtJVNMrwwOdu4Ge08VMu+t7TbXGMPfUyg4c2EA4PieCcWSsuhx5cuxZ0VAbtMgMpDrbKI+8SDe8lvrNq+1XZzIo5jDO7lFKME+HYU4siGbjzelLuWFF5Bz2rKg9QPJcn2i3KWqvjqPfd0FMANzjguPHOPLj4rrB4Bc42h6cqTVOu1DE6WNzQJ42NyRjk7A5/Hu8FaHkz/Uo2SofA1ukNJNvtO+rqqlzIGuLQ1mMuPbnuVkk2dWtzcRVNUx2PeyD9FQrTf7lZi4UFSGMdxdG8Bzc+C3TNoN6yC5tI4DmOjI+qu1J+DMotw41qNkO/0fWr2e3KOrjjp5opqd560juqWDvI7fkvVfs+rY6uJlulbJTSYDnyHBjPbkdql0G0eXpQ24UTOj7Xwu4j5FSrptGp4iGW2kdOeGXyncH3Ue47KHp8otpnun2cULWDp62odJjm3ACi3jZ6yGkmqKCskMkbC7o5Gg5xxxkKCdo1zycUtMBngMkrFVtDr56WSEUkDHSMLd8PPDIxlPdsiVnpzi0l/jKjDNLE4S08r43OaRvMcQcHhjh4lS7Naaq8VjaOjb1sFznO91jeGSfMeagAboaByHBX3ZO3NXdH9zIm5+bz9lZ9kZ+LUrro1y8EuHZxTdF/SK6YyEc2NAaFV9UaWqbBuSiTp6V53WyDILT3H7rsirW0Nhk0tVBpxuljvJwKpGT2bWVgUqluK00jkPJ2e0HIIW90rpqa/wAzjvGGliPXkA4k9w+60IVm07rCax272OGiilaXucZHSEEk/JdJb12MTG6XV3b4LiNn1kDMEVJfj3+lP/ipuq9Ky2LcqoZXS0heAH8nRns4j0K2v7S6r+7YP5p+yg3vXE94tc9BLQwxtl3eu2QktIcCDy7wFRcvk0cieDKt8Oz+OzLbs/vr7tbn09S8uqaXDXOPNzT7p9CPkrWuV7LnkaknYHdV1G8kd+Hsx+Z811M+CrLyaWBZKyhN+TOeGVrK++2yhrIaOrrI4p5vca7PqeQ+eMrYStL4nNa5zSWkBw5j4rlOodGXmnnmqIybiyR28ZQfxP8AUPt6IkTl3W1RTrjs6TNa7bWHpJqOnlJ/rGMHKhS6SsMhybdC097chcuo73erMOiiqKiEA/u5QceTh+Slya4vsrHMNZGzPDeawAhW4v8AJ4P3HHa98O/0jzrS00dnvDaehe4xuiEhYTksOSOfxx/3gomm7bHdrxBR1EpjjdknBwTjsHxKxRWi73moc+Cmnmkkdl0snAdnEuK9XG0XWxVINTC+N0ZyyoiJ3fEOx+eFZGZKLdnV6ft2dQj0dYGsa026NxaAMuJJPio9y0rp+nt9TN7DDF0cTnb4B6uAeKocOt77HGG+2xu+L4wT5pJddRamHsoe+WNw6zY27jeH9oqunvyaLzMaUWoV7f0iutyGgHsGD4q67L7hDS3OqpJ37hqWNMeTwLmk5HiQR5FUtrw7Ba4YcBjiptfba62PAq4HxZALXjO6e7Dgrtb7GZj2Sqs6iXg7tkY5qpbSLlDT2N1GJB7RUOaGs7d3PEnu4Ln0OpL1BEIae51G6OAbkOPrxKzJabxWU1RdKqGUxRtLnzVBIJA7BnxVFDT7mpd6j1qnGuL/ALNT88q/aFs1ku1pPtcEclZG9wkBJBAPL0VHpKd9VVw0sRaJJnhjS7gAT34U2aku9gq+kfHU0sreAkZndI8eRHirvuZuNJVz5yhyidR/UywfwLP9xUer0zpajY19XDTwtc4NBkkwCScAc1RP13vojMftrMYxvGMZ81BbBeNQVIfuVNZK44Dne6358gFTT+WaEszHa/jq2/o63arBa7ZUGpoKZscjmFhcCT1SQfoFtlotI2qstNsbBX1ZnkPEMzlsY7geZW94qjNilJQT46GFgtyvSKDqfJ9NDJ+9iY//ABNBXzFBSA5FNDn/ACwpKIRxj+DwGBoAaAAO4I+NrwQ8NcDzBGQvaINIjfo+j/hYP5YX1ZBHGwtjja1p5hrcZX0RAopfBCdQUTQXOpacAdu4MBak6rsM1c63vqGEjhvub+GT3A962l6tkV2t0tHPJLG2THWjdukH6+BXMbroa70byaaNtbFng6PAdj4tKtFJ+Tw5dl1TXShtfJ1GOChA6VkNPjGd5rW/mqdr7UlH+j5LZRyCaaXAkLDkRtzxz8T3Kj+wXhgMIpa8DkQI3geHctlbNFXmte3fpxSRdr5j6gBWUUu+zw2Zl10enXXo86HoXVupKYhuWQZleT2Y4D1/JdgfGx7S17WuaRyIytVprT1JYaQx05MkrzmSZw4uP0HwW5CrJ7Pfg4zoq1LyyP7BSdlLB/LC+zImMADGtaB2AYXtFU9qil4R53cHIWVlEJCIiAIiIAiIgCIiALGAsogMYCYCyiAxgLK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0" y="-557213"/>
            <a:ext cx="1152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74" name="AutoShape 50" descr="data:image/jpeg;base64,/9j/4AAQSkZJRgABAQAAAQABAAD/2wBDAAkGBwgHBgkIBwgKCgkLDRYPDQwMDRsUFRAWIB0iIiAdHx8kKDQsJCYxJx8fLT0tMTU3Ojo6Iys/RD84QzQ5Ojf/2wBDAQoKCg0MDRoPDxo3JR8lNzc3Nzc3Nzc3Nzc3Nzc3Nzc3Nzc3Nzc3Nzc3Nzc3Nzc3Nzc3Nzc3Nzc3Nzc3Nzc3Nzf/wAARCACMAIwDASIAAhEBAxEB/8QAGwABAAIDAQEAAAAAAAAAAAAAAAQGAQUHAgP/xAA/EAABAwMBBAcGAgYLAAAAAAABAAIDBAURBgcSITETIkFRcZGhFDJhgcHRI7EVFhczVJMkQlJVcnOCkuHw8f/EABkBAQADAQEAAAAAAAAAAAAAAAABAgUDBP/EACcRAAICAgEDBAEFAAAAAAAAAAABAgMEERITITEFIkFxURQVI2Gh/9oADAMBAAIRAxEAPwDuKIiAIiIAiIgCIiAIiIAiIgCIiAIiIAiIgCIiAIiIAiIgCIiAIiIAiIgCIiAIiIAiIgCLCj1lZBRQOnq5mRRt5uecBCG0ltklFSq7aLboXllJDPVY5OADWnzUOPaWwvAltkjW9u7ICforcWeSWfjxeuR0FFWLZrizVxax8z6aR3Js7cevJSLvq202s7ktSJZcZEcPXPpwCjTOv6mlx5clo36KgTbTIQfwLbM74yPDfuvtTbSaF7miooqiME43mkOA9VPFnJeoY+9ci8otZab5b7xEX0FSyQgZLOTm+IWtu+tbVbJHQ9I+omacFkIzj58lGmd5X1xjyclosqKgDaXCZSDbZhH3h43vL/lbpms7ZLa566Bz5DA0GSAAB4+RTizlDNonvUiyoqZRbQaGrq4aZtJVNMrwwOdu4Ge08VMu+t7TbXGMPfUyg4c2EA4PieCcWSsuhx5cuxZ0VAbtMgMpDrbKI+8SDe8lvrNq+1XZzIo5jDO7lFKME+HYU4siGbjzelLuWFF5Bz2rKg9QPJcn2i3KWqvjqPfd0FMANzjguPHOPLj4rrB4Bc42h6cqTVOu1DE6WNzQJ42NyRjk7A5/Hu8FaHkz/Uo2SofA1ukNJNvtO+rqqlzIGuLQ1mMuPbnuVkk2dWtzcRVNUx2PeyD9FQrTf7lZi4UFSGMdxdG8Bzc+C3TNoN6yC5tI4DmOjI+qu1J+DMotw41qNkO/0fWr2e3KOrjjp5opqd560juqWDvI7fkvVfs+rY6uJlulbJTSYDnyHBjPbkdql0G0eXpQ24UTOj7Xwu4j5FSrptGp4iGW2kdOeGXyncH3Ue47KHp8otpnun2cULWDp62odJjm3ACi3jZ6yGkmqKCskMkbC7o5Gg5xxxkKCdo1zycUtMBngMkrFVtDr56WSEUkDHSMLd8PPDIxlPdsiVnpzi0l/jKjDNLE4S08r43OaRvMcQcHhjh4lS7Naaq8VjaOjb1sFznO91jeGSfMeagAboaByHBX3ZO3NXdH9zIm5+bz9lZ9kZ+LUrro1y8EuHZxTdF/SK6YyEc2NAaFV9UaWqbBuSiTp6V53WyDILT3H7rsirW0Nhk0tVBpxuljvJwKpGT2bWVgUqluK00jkPJ2e0HIIW90rpqa/wAzjvGGliPXkA4k9w+60IVm07rCax272OGiilaXucZHSEEk/JdJb12MTG6XV3b4LiNn1kDMEVJfj3+lP/ipuq9Ky2LcqoZXS0heAH8nRns4j0K2v7S6r+7YP5p+yg3vXE94tc9BLQwxtl3eu2QktIcCDy7wFRcvk0cieDKt8Oz+OzLbs/vr7tbn09S8uqaXDXOPNzT7p9CPkrWuV7LnkaknYHdV1G8kd+Hsx+Z811M+CrLyaWBZKyhN+TOeGVrK++2yhrIaOrrI4p5vca7PqeQ+eMrYStL4nNa5zSWkBw5j4rlOodGXmnnmqIybiyR28ZQfxP8AUPt6IkTl3W1RTrjs6TNa7bWHpJqOnlJ/rGMHKhS6SsMhybdC097chcuo73erMOiiqKiEA/u5QceTh+Slya4vsrHMNZGzPDeawAhW4v8AJ4P3HHa98O/0jzrS00dnvDaehe4xuiEhYTksOSOfxx/3gomm7bHdrxBR1EpjjdknBwTjsHxKxRWi73moc+Cmnmkkdl0snAdnEuK9XG0XWxVINTC+N0ZyyoiJ3fEOx+eFZGZKLdnV6ft2dQj0dYGsa026NxaAMuJJPio9y0rp+nt9TN7DDF0cTnb4B6uAeKocOt77HGG+2xu+L4wT5pJddRamHsoe+WNw6zY27jeH9oqunvyaLzMaUWoV7f0iutyGgHsGD4q67L7hDS3OqpJ37hqWNMeTwLmk5HiQR5FUtrw7Ba4YcBjiptfba62PAq4HxZALXjO6e7Dgrtb7GZj2Sqs6iXg7tkY5qpbSLlDT2N1GJB7RUOaGs7d3PEnu4Ln0OpL1BEIae51G6OAbkOPrxKzJabxWU1RdKqGUxRtLnzVBIJA7BnxVFDT7mpd6j1qnGuL/ALNT88q/aFs1ku1pPtcEclZG9wkBJBAPL0VHpKd9VVw0sRaJJnhjS7gAT34U2aku9gq+kfHU0sreAkZndI8eRHirvuZuNJVz5yhyidR/UywfwLP9xUer0zpajY19XDTwtc4NBkkwCScAc1RP13vojMftrMYxvGMZ81BbBeNQVIfuVNZK44Dne6358gFTT+WaEszHa/jq2/o63arBa7ZUGpoKZscjmFhcCT1SQfoFtlotI2qstNsbBX1ZnkPEMzlsY7geZW94qjNilJQT46GFgtyvSKDqfJ9NDJ+9iY//ABNBXzFBSA5FNDn/ACwpKIRxj+DwGBoAaAAO4I+NrwQ8NcDzBGQvaINIjfo+j/hYP5YX1ZBHGwtjja1p5hrcZX0RAopfBCdQUTQXOpacAdu4MBak6rsM1c63vqGEjhvub+GT3A962l6tkV2t0tHPJLG2THWjdukH6+BXMbroa70byaaNtbFng6PAdj4tKtFJ+Tw5dl1TXShtfJ1GOChA6VkNPjGd5rW/mqdr7UlH+j5LZRyCaaXAkLDkRtzxz8T3Kj+wXhgMIpa8DkQI3geHctlbNFXmte3fpxSRdr5j6gBWUUu+zw2Zl10enXXo86HoXVupKYhuWQZleT2Y4D1/JdgfGx7S17WuaRyIytVprT1JYaQx05MkrzmSZw4uP0HwW5CrJ7Pfg4zoq1LyyP7BSdlLB/LC+zImMADGtaB2AYXtFU9qil4R53cHIWVlEJCIiAIiIAiIgCIiALGAsogMYCYCyiAxgLK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0" y="-557213"/>
            <a:ext cx="1152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76" name="AutoShape 52" descr="data:image/jpeg;base64,/9j/4AAQSkZJRgABAQAAAQABAAD/2wBDAAkGBwgHBgkIBwgKCgkLDRYPDQwMDRsUFRAWIB0iIiAdHx8kKDQsJCYxJx8fLT0tMTU3Ojo6Iys/RD84QzQ5Ojf/2wBDAQoKCg0MDRoPDxo3JR8lNzc3Nzc3Nzc3Nzc3Nzc3Nzc3Nzc3Nzc3Nzc3Nzc3Nzc3Nzc3Nzc3Nzc3Nzc3Nzc3Nzf/wAARCACMAIwDASIAAhEBAxEB/8QAGwABAAIDAQEAAAAAAAAAAAAAAAQGAQUHAgP/xAA/EAABAwMBBAcGAgYLAAAAAAABAAIDBAURBgcSITETIkFRcZGhFDJhgcHRI7EVFhczVJMkQlJVcnOCkuHw8f/EABkBAQADAQEAAAAAAAAAAAAAAAABAgUDBP/EACcRAAICAgEDBAEFAAAAAAAAAAABAgMEERITITEFIkFxURQVI2Gh/9oADAMBAAIRAxEAPwDuKIiAIiIAiIgCIiAIiIAiIgCIiAIiIAiIgCIiAIiIAiIgCIiAIiIAiIgCIiAIiIAiIgCLCj1lZBRQOnq5mRRt5uecBCG0ltklFSq7aLboXllJDPVY5OADWnzUOPaWwvAltkjW9u7ICforcWeSWfjxeuR0FFWLZrizVxax8z6aR3Js7cevJSLvq202s7ktSJZcZEcPXPpwCjTOv6mlx5clo36KgTbTIQfwLbM74yPDfuvtTbSaF7miooqiME43mkOA9VPFnJeoY+9ci8otZab5b7xEX0FSyQgZLOTm+IWtu+tbVbJHQ9I+omacFkIzj58lGmd5X1xjyclosqKgDaXCZSDbZhH3h43vL/lbpms7ZLa566Bz5DA0GSAAB4+RTizlDNonvUiyoqZRbQaGrq4aZtJVNMrwwOdu4Ge08VMu+t7TbXGMPfUyg4c2EA4PieCcWSsuhx5cuxZ0VAbtMgMpDrbKI+8SDe8lvrNq+1XZzIo5jDO7lFKME+HYU4siGbjzelLuWFF5Bz2rKg9QPJcn2i3KWqvjqPfd0FMANzjguPHOPLj4rrB4Bc42h6cqTVOu1DE6WNzQJ42NyRjk7A5/Hu8FaHkz/Uo2SofA1ukNJNvtO+rqqlzIGuLQ1mMuPbnuVkk2dWtzcRVNUx2PeyD9FQrTf7lZi4UFSGMdxdG8Bzc+C3TNoN6yC5tI4DmOjI+qu1J+DMotw41qNkO/0fWr2e3KOrjjp5opqd560juqWDvI7fkvVfs+rY6uJlulbJTSYDnyHBjPbkdql0G0eXpQ24UTOj7Xwu4j5FSrptGp4iGW2kdOeGXyncH3Ue47KHp8otpnun2cULWDp62odJjm3ACi3jZ6yGkmqKCskMkbC7o5Gg5xxxkKCdo1zycUtMBngMkrFVtDr56WSEUkDHSMLd8PPDIxlPdsiVnpzi0l/jKjDNLE4S08r43OaRvMcQcHhjh4lS7Naaq8VjaOjb1sFznO91jeGSfMeagAboaByHBX3ZO3NXdH9zIm5+bz9lZ9kZ+LUrro1y8EuHZxTdF/SK6YyEc2NAaFV9UaWqbBuSiTp6V53WyDILT3H7rsirW0Nhk0tVBpxuljvJwKpGT2bWVgUqluK00jkPJ2e0HIIW90rpqa/wAzjvGGliPXkA4k9w+60IVm07rCax272OGiilaXucZHSEEk/JdJb12MTG6XV3b4LiNn1kDMEVJfj3+lP/ipuq9Ky2LcqoZXS0heAH8nRns4j0K2v7S6r+7YP5p+yg3vXE94tc9BLQwxtl3eu2QktIcCDy7wFRcvk0cieDKt8Oz+OzLbs/vr7tbn09S8uqaXDXOPNzT7p9CPkrWuV7LnkaknYHdV1G8kd+Hsx+Z811M+CrLyaWBZKyhN+TOeGVrK++2yhrIaOrrI4p5vca7PqeQ+eMrYStL4nNa5zSWkBw5j4rlOodGXmnnmqIybiyR28ZQfxP8AUPt6IkTl3W1RTrjs6TNa7bWHpJqOnlJ/rGMHKhS6SsMhybdC097chcuo73erMOiiqKiEA/u5QceTh+Slya4vsrHMNZGzPDeawAhW4v8AJ4P3HHa98O/0jzrS00dnvDaehe4xuiEhYTksOSOfxx/3gomm7bHdrxBR1EpjjdknBwTjsHxKxRWi73moc+Cmnmkkdl0snAdnEuK9XG0XWxVINTC+N0ZyyoiJ3fEOx+eFZGZKLdnV6ft2dQj0dYGsa026NxaAMuJJPio9y0rp+nt9TN7DDF0cTnb4B6uAeKocOt77HGG+2xu+L4wT5pJddRamHsoe+WNw6zY27jeH9oqunvyaLzMaUWoV7f0iutyGgHsGD4q67L7hDS3OqpJ37hqWNMeTwLmk5HiQR5FUtrw7Ba4YcBjiptfba62PAq4HxZALXjO6e7Dgrtb7GZj2Sqs6iXg7tkY5qpbSLlDT2N1GJB7RUOaGs7d3PEnu4Ln0OpL1BEIae51G6OAbkOPrxKzJabxWU1RdKqGUxRtLnzVBIJA7BnxVFDT7mpd6j1qnGuL/ALNT88q/aFs1ku1pPtcEclZG9wkBJBAPL0VHpKd9VVw0sRaJJnhjS7gAT34U2aku9gq+kfHU0sreAkZndI8eRHirvuZuNJVz5yhyidR/UywfwLP9xUer0zpajY19XDTwtc4NBkkwCScAc1RP13vojMftrMYxvGMZ81BbBeNQVIfuVNZK44Dne6358gFTT+WaEszHa/jq2/o63arBa7ZUGpoKZscjmFhcCT1SQfoFtlotI2qstNsbBX1ZnkPEMzlsY7geZW94qjNilJQT46GFgtyvSKDqfJ9NDJ+9iY//ABNBXzFBSA5FNDn/ACwpKIRxj+DwGBoAaAAO4I+NrwQ8NcDzBGQvaINIjfo+j/hYP5YX1ZBHGwtjja1p5hrcZX0RAopfBCdQUTQXOpacAdu4MBak6rsM1c63vqGEjhvub+GT3A962l6tkV2t0tHPJLG2THWjdukH6+BXMbroa70byaaNtbFng6PAdj4tKtFJ+Tw5dl1TXShtfJ1GOChA6VkNPjGd5rW/mqdr7UlH+j5LZRyCaaXAkLDkRtzxz8T3Kj+wXhgMIpa8DkQI3geHctlbNFXmte3fpxSRdr5j6gBWUUu+zw2Zl10enXXo86HoXVupKYhuWQZleT2Y4D1/JdgfGx7S17WuaRyIytVprT1JYaQx05MkrzmSZw4uP0HwW5CrJ7Pfg4zoq1LyyP7BSdlLB/LC+zImMADGtaB2AYXtFU9qil4R53cHIWVlEJCIiAIiIAiIgCIiALGAsogMYCYCyiAxgLK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0" y="-557213"/>
            <a:ext cx="1152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78" name="Picture 54" descr="https://encrypted-tbn3.google.com/images?q=tbn:ANd9GcSBLHdWhhFUrIZONKKM7HmvgLLg_zuORM_NbI4-7ywiMpbY_Zv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9672" y="3573016"/>
            <a:ext cx="1437157" cy="674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Example of an integration with Microsoft Dynamics CRM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301208"/>
            <a:ext cx="7272808" cy="792088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     When the agent receives </a:t>
            </a:r>
            <a:r>
              <a:rPr lang="nl-BE" dirty="0"/>
              <a:t>a contact </a:t>
            </a:r>
            <a:r>
              <a:rPr lang="nl-BE" dirty="0" smtClean="0"/>
              <a:t>in his/her Voxtron Client, </a:t>
            </a:r>
            <a:r>
              <a:rPr lang="nl-BE" dirty="0"/>
              <a:t>a </a:t>
            </a:r>
            <a:r>
              <a:rPr lang="nl-BE" dirty="0" smtClean="0"/>
              <a:t>tab will open </a:t>
            </a:r>
            <a:r>
              <a:rPr lang="nl-BE" dirty="0"/>
              <a:t>with information of the </a:t>
            </a:r>
            <a:r>
              <a:rPr lang="nl-BE" dirty="0" smtClean="0"/>
              <a:t>corresponding customer found in Microsoft Dynamics</a:t>
            </a:r>
            <a:endParaRPr lang="nl-BE" dirty="0"/>
          </a:p>
          <a:p>
            <a:pPr lvl="2"/>
            <a:endParaRPr lang="nl-BE" dirty="0"/>
          </a:p>
          <a:p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051720" y="6356350"/>
            <a:ext cx="4320480" cy="365125"/>
          </a:xfrm>
        </p:spPr>
        <p:txBody>
          <a:bodyPr/>
          <a:lstStyle/>
          <a:p>
            <a:r>
              <a:rPr lang="en-US" b="0" smtClean="0"/>
              <a:t>Voxtron's world of integration </a:t>
            </a:r>
            <a:endParaRPr lang="en-US" b="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15616" y="1196752"/>
            <a:ext cx="6852566" cy="4092470"/>
            <a:chOff x="1259632" y="1916832"/>
            <a:chExt cx="6852566" cy="409247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916832"/>
              <a:ext cx="6852566" cy="4092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ular Callout 7"/>
            <p:cNvSpPr/>
            <p:nvPr/>
          </p:nvSpPr>
          <p:spPr>
            <a:xfrm>
              <a:off x="2987824" y="2924944"/>
              <a:ext cx="2088232" cy="360040"/>
            </a:xfrm>
            <a:prstGeom prst="wedgeRoundRectCallout">
              <a:avLst>
                <a:gd name="adj1" fmla="val -114902"/>
                <a:gd name="adj2" fmla="val -39682"/>
                <a:gd name="adj3" fmla="val 16667"/>
              </a:avLst>
            </a:prstGeom>
            <a:solidFill>
              <a:schemeClr val="bg1"/>
            </a:solidFill>
            <a:ln w="12700" cmpd="sng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 smtClean="0">
                  <a:solidFill>
                    <a:srgbClr val="00B0F0"/>
                  </a:solidFill>
                </a:rPr>
                <a:t>Customer information from MS Dynamics</a:t>
              </a:r>
              <a:endParaRPr lang="nl-BE" sz="1200" dirty="0">
                <a:solidFill>
                  <a:srgbClr val="00B0F0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34" descr="https://encrypted-tbn1.google.com/images?q=tbn:ANd9GcSL1dghSwSJeEVrrz_e8UM2SC84r8rDvC12_79yxXO1S579X7d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4368" y="116632"/>
            <a:ext cx="1135322" cy="429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776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Integration with Microsoft Dynamics and Voxtron’s      outbound campaign dialer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When organising a CRM campaign, use </a:t>
            </a:r>
            <a:r>
              <a:rPr lang="nl-BE" dirty="0" smtClean="0"/>
              <a:t>Voxtron’s outbound campaign dialer</a:t>
            </a:r>
          </a:p>
          <a:p>
            <a:pPr lvl="1"/>
            <a:r>
              <a:rPr lang="nl-BE" dirty="0" smtClean="0"/>
              <a:t>Microsoft </a:t>
            </a:r>
            <a:r>
              <a:rPr lang="nl-BE" dirty="0"/>
              <a:t>Dynamics campaign lists can be loaded </a:t>
            </a:r>
            <a:r>
              <a:rPr lang="nl-BE" dirty="0" smtClean="0"/>
              <a:t>into </a:t>
            </a:r>
            <a:r>
              <a:rPr lang="nl-BE" dirty="0"/>
              <a:t>the Voxtron </a:t>
            </a:r>
            <a:r>
              <a:rPr lang="nl-BE" dirty="0" smtClean="0"/>
              <a:t>outbound campaign dialer </a:t>
            </a:r>
            <a:endParaRPr lang="nl-BE" dirty="0"/>
          </a:p>
          <a:p>
            <a:pPr lvl="1"/>
            <a:r>
              <a:rPr lang="nl-BE" dirty="0"/>
              <a:t>The </a:t>
            </a:r>
            <a:r>
              <a:rPr lang="nl-BE" dirty="0" smtClean="0"/>
              <a:t>dialer module </a:t>
            </a:r>
            <a:r>
              <a:rPr lang="nl-BE" dirty="0"/>
              <a:t>will </a:t>
            </a:r>
            <a:r>
              <a:rPr lang="nl-BE" dirty="0" smtClean="0"/>
              <a:t>manage preview, predictive</a:t>
            </a:r>
            <a:r>
              <a:rPr lang="nl-BE" sz="1200" baseline="30000" dirty="0" smtClean="0"/>
              <a:t>*</a:t>
            </a:r>
            <a:r>
              <a:rPr lang="nl-BE" dirty="0" smtClean="0"/>
              <a:t>, power</a:t>
            </a:r>
            <a:r>
              <a:rPr lang="nl-BE" sz="1200" baseline="30000" dirty="0" smtClean="0"/>
              <a:t>*</a:t>
            </a:r>
            <a:r>
              <a:rPr lang="nl-BE" dirty="0" smtClean="0"/>
              <a:t> or progressive</a:t>
            </a:r>
            <a:r>
              <a:rPr lang="nl-BE" sz="1200" baseline="30000" dirty="0" smtClean="0"/>
              <a:t>* </a:t>
            </a:r>
            <a:r>
              <a:rPr lang="nl-BE" dirty="0" smtClean="0"/>
              <a:t>outbound campaigns</a:t>
            </a:r>
            <a:endParaRPr lang="nl-BE" dirty="0"/>
          </a:p>
          <a:p>
            <a:pPr lvl="1"/>
            <a:r>
              <a:rPr lang="nl-BE" dirty="0"/>
              <a:t>The results of the outbound campaign are reported back into the Microsoft Dynamics campaign </a:t>
            </a:r>
            <a:endParaRPr lang="nl-BE" dirty="0" smtClean="0"/>
          </a:p>
          <a:p>
            <a:pPr lvl="2"/>
            <a:endParaRPr lang="nl-BE" dirty="0"/>
          </a:p>
          <a:p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123728" y="6372351"/>
            <a:ext cx="4248472" cy="365125"/>
          </a:xfrm>
        </p:spPr>
        <p:txBody>
          <a:bodyPr/>
          <a:lstStyle/>
          <a:p>
            <a:r>
              <a:rPr lang="en-US" b="0" smtClean="0"/>
              <a:t>Voxtron's world of integration 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6165304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*Preview </a:t>
            </a:r>
            <a:r>
              <a:rPr lang="nl-B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outbound available, progressive, power, predictive Q4 2012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34" descr="https://encrypted-tbn1.google.com/images?q=tbn:ANd9GcSL1dghSwSJeEVrrz_e8UM2SC84r8rDvC12_79yxXO1S579X7d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4368" y="116632"/>
            <a:ext cx="1135322" cy="429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200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ttps://encrypted-tbn1.google.com/images?q=tbn:ANd9GcSFZaJDMDkUqfZFXkgXGxbaWGnTVTEaVf1RFrrCZUmmiAXWLpqInsaTbn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332656"/>
            <a:ext cx="771922" cy="4318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 integration with </a:t>
            </a:r>
            <a:r>
              <a:rPr lang="en-US" dirty="0" err="1" smtClean="0"/>
              <a:t>Facebook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32" y="4725144"/>
            <a:ext cx="7943848" cy="77555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The agent receives </a:t>
            </a:r>
            <a:r>
              <a:rPr lang="en-US" dirty="0" err="1" smtClean="0"/>
              <a:t>Facebook</a:t>
            </a:r>
            <a:r>
              <a:rPr lang="en-US" dirty="0" smtClean="0"/>
              <a:t> posts into his/her </a:t>
            </a:r>
            <a:r>
              <a:rPr lang="en-US" dirty="0" err="1" smtClean="0"/>
              <a:t>Voxtron</a:t>
            </a:r>
            <a:r>
              <a:rPr lang="en-US" dirty="0" smtClean="0"/>
              <a:t> Client, clicks on the link, replies to it and the answer will be posted on </a:t>
            </a:r>
            <a:r>
              <a:rPr lang="en-US" dirty="0" err="1" smtClean="0"/>
              <a:t>Facebook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Voxtron's world of integration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100392" y="188640"/>
            <a:ext cx="821854" cy="216024"/>
            <a:chOff x="1547664" y="1484784"/>
            <a:chExt cx="1541934" cy="418482"/>
          </a:xfrm>
        </p:grpSpPr>
        <p:pic>
          <p:nvPicPr>
            <p:cNvPr id="10" name="Picture 4" descr="https://encrypted-tbn1.google.com/images?q=tbn:ANd9GcSAbr2TNeZ0u9a0oMY8onaQnA9utl0LxPjHAFtfdc-TWCY6e4R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1484784"/>
              <a:ext cx="414933" cy="414933"/>
            </a:xfrm>
            <a:prstGeom prst="rect">
              <a:avLst/>
            </a:prstGeom>
            <a:noFill/>
          </p:spPr>
        </p:pic>
        <p:pic>
          <p:nvPicPr>
            <p:cNvPr id="11" name="Picture 12" descr="https://encrypted-tbn0.google.com/images?q=tbn:ANd9GcQc3cShdWawIoGUiLHtLkhC8PsBnnRNT5Yw9WYm7zmhjIQKT7x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484784"/>
              <a:ext cx="1109886" cy="418482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1043608" y="1196752"/>
            <a:ext cx="3024336" cy="3441179"/>
            <a:chOff x="1259632" y="1196752"/>
            <a:chExt cx="3024336" cy="344117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196752"/>
              <a:ext cx="2813131" cy="3441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ounded Rectangular Callout 12"/>
            <p:cNvSpPr/>
            <p:nvPr/>
          </p:nvSpPr>
          <p:spPr>
            <a:xfrm>
              <a:off x="2051720" y="3212976"/>
              <a:ext cx="2232248" cy="504056"/>
            </a:xfrm>
            <a:prstGeom prst="wedgeRoundRectCallout">
              <a:avLst>
                <a:gd name="adj1" fmla="val -37192"/>
                <a:gd name="adj2" fmla="val -102546"/>
                <a:gd name="adj3" fmla="val 16667"/>
              </a:avLst>
            </a:prstGeom>
            <a:solidFill>
              <a:schemeClr val="bg1"/>
            </a:solidFill>
            <a:ln w="12700" cmpd="sng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 smtClean="0">
                  <a:solidFill>
                    <a:srgbClr val="00B0F0"/>
                  </a:solidFill>
                </a:rPr>
                <a:t>Link to the Facebook post in the Voxtron Client</a:t>
              </a:r>
              <a:endParaRPr lang="nl-BE" sz="12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39952" y="1340768"/>
            <a:ext cx="4397150" cy="2887018"/>
            <a:chOff x="4283968" y="1412776"/>
            <a:chExt cx="4397150" cy="28870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412776"/>
              <a:ext cx="4397150" cy="2887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ounded Rectangular Callout 13"/>
            <p:cNvSpPr/>
            <p:nvPr/>
          </p:nvSpPr>
          <p:spPr>
            <a:xfrm>
              <a:off x="5148064" y="2708920"/>
              <a:ext cx="2664296" cy="504056"/>
            </a:xfrm>
            <a:prstGeom prst="wedgeRoundRectCallout">
              <a:avLst>
                <a:gd name="adj1" fmla="val -37192"/>
                <a:gd name="adj2" fmla="val -102546"/>
                <a:gd name="adj3" fmla="val 16667"/>
              </a:avLst>
            </a:prstGeom>
            <a:solidFill>
              <a:schemeClr val="bg1"/>
            </a:solidFill>
            <a:ln w="12700" cmpd="sng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 smtClean="0">
                  <a:solidFill>
                    <a:srgbClr val="00B0F0"/>
                  </a:solidFill>
                </a:rPr>
                <a:t>Tab opens with the Facebook post in the Voxtron Client</a:t>
              </a:r>
              <a:endParaRPr lang="nl-BE" sz="12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34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Example of an integration with Siebel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957266" y="6356350"/>
            <a:ext cx="1614470" cy="365125"/>
          </a:xfrm>
        </p:spPr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605094" y="6356350"/>
            <a:ext cx="2895600" cy="365125"/>
          </a:xfrm>
        </p:spPr>
        <p:txBody>
          <a:bodyPr/>
          <a:lstStyle/>
          <a:p>
            <a:r>
              <a:rPr lang="en-US" smtClean="0"/>
              <a:t>Voxtron's world of integration </a:t>
            </a:r>
            <a:endParaRPr lang="en-US" dirty="0"/>
          </a:p>
        </p:txBody>
      </p:sp>
      <p:pic>
        <p:nvPicPr>
          <p:cNvPr id="9" name="Picture 18" descr="https://encrypted-tbn1.google.com/images?q=tbn:ANd9GcSRfQEVtnkBgvHCaC37XHFyaAnKSYjmnViQgmhWzKJvlQkgpXx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861652" cy="133027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71600" y="5373216"/>
            <a:ext cx="7943848" cy="77555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The agent can use the </a:t>
            </a:r>
            <a:r>
              <a:rPr lang="en-US" dirty="0" err="1" smtClean="0"/>
              <a:t>Voxtron</a:t>
            </a:r>
            <a:r>
              <a:rPr lang="en-US" dirty="0" smtClean="0"/>
              <a:t> Client functionalities as </a:t>
            </a:r>
          </a:p>
          <a:p>
            <a:pPr>
              <a:buNone/>
            </a:pPr>
            <a:r>
              <a:rPr lang="en-US" dirty="0" smtClean="0"/>
              <a:t>	call, log on, log off,… in his/her Siebel client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980728"/>
            <a:ext cx="6942907" cy="435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/>
          <p:nvPr/>
        </p:nvSpPr>
        <p:spPr>
          <a:xfrm>
            <a:off x="6300192" y="2492896"/>
            <a:ext cx="1763688" cy="504056"/>
          </a:xfrm>
          <a:prstGeom prst="wedgeRoundRectCallout">
            <a:avLst>
              <a:gd name="adj1" fmla="val 8494"/>
              <a:gd name="adj2" fmla="val -95361"/>
              <a:gd name="adj3" fmla="val 16667"/>
            </a:avLst>
          </a:prstGeom>
          <a:solidFill>
            <a:schemeClr val="bg1"/>
          </a:solidFill>
          <a:ln w="127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smtClean="0">
                <a:solidFill>
                  <a:srgbClr val="00B0F0"/>
                </a:solidFill>
              </a:rPr>
              <a:t>Log on and log off the Voxtron Client</a:t>
            </a:r>
            <a:endParaRPr lang="nl-BE" sz="1200" dirty="0">
              <a:solidFill>
                <a:srgbClr val="00B0F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699792" y="2492896"/>
            <a:ext cx="1763688" cy="504056"/>
          </a:xfrm>
          <a:prstGeom prst="wedgeRoundRectCallout">
            <a:avLst>
              <a:gd name="adj1" fmla="val -35138"/>
              <a:gd name="adj2" fmla="val -89974"/>
              <a:gd name="adj3" fmla="val 16667"/>
            </a:avLst>
          </a:prstGeom>
          <a:solidFill>
            <a:schemeClr val="bg1"/>
          </a:solidFill>
          <a:ln w="127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smtClean="0">
                <a:solidFill>
                  <a:srgbClr val="00B0F0"/>
                </a:solidFill>
              </a:rPr>
              <a:t>Call with the Voxtron Client</a:t>
            </a:r>
            <a:endParaRPr lang="nl-BE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1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 integration with Sage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957266" y="6356350"/>
            <a:ext cx="1614470" cy="365125"/>
          </a:xfrm>
        </p:spPr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605094" y="6356350"/>
            <a:ext cx="2895600" cy="365125"/>
          </a:xfrm>
        </p:spPr>
        <p:txBody>
          <a:bodyPr/>
          <a:lstStyle/>
          <a:p>
            <a:r>
              <a:rPr lang="en-US" smtClean="0"/>
              <a:t>Voxtron's world of integration </a:t>
            </a:r>
            <a:endParaRPr lang="en-US" dirty="0"/>
          </a:p>
        </p:txBody>
      </p:sp>
      <p:pic>
        <p:nvPicPr>
          <p:cNvPr id="12" name="Picture 54" descr="https://encrypted-tbn3.google.com/images?q=tbn:ANd9GcSBLHdWhhFUrIZONKKM7HmvgLLg_zuORM_NbI4-7ywiMpbY_Zv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70319" cy="314723"/>
          </a:xfrm>
          <a:prstGeom prst="rect">
            <a:avLst/>
          </a:prstGeom>
          <a:noFill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908720"/>
            <a:ext cx="7195871" cy="446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55576" y="5373216"/>
            <a:ext cx="7704856" cy="77555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The agent can see the caller’s ID, caller’s waiting time, contact properties and skills from the </a:t>
            </a:r>
            <a:r>
              <a:rPr lang="en-US" dirty="0" err="1" smtClean="0"/>
              <a:t>Voxtron</a:t>
            </a:r>
            <a:r>
              <a:rPr lang="en-US" dirty="0" smtClean="0"/>
              <a:t> Client, in his Sage client, combined with Sage’s customer info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9" name="Rounded Rectangular Callout 8"/>
          <p:cNvSpPr/>
          <p:nvPr/>
        </p:nvSpPr>
        <p:spPr>
          <a:xfrm>
            <a:off x="5580112" y="4005064"/>
            <a:ext cx="1763688" cy="504056"/>
          </a:xfrm>
          <a:prstGeom prst="wedgeRoundRectCallout">
            <a:avLst>
              <a:gd name="adj1" fmla="val 11061"/>
              <a:gd name="adj2" fmla="val 80659"/>
              <a:gd name="adj3" fmla="val 16667"/>
            </a:avLst>
          </a:prstGeom>
          <a:solidFill>
            <a:schemeClr val="bg1"/>
          </a:solidFill>
          <a:ln w="127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smtClean="0">
                <a:solidFill>
                  <a:srgbClr val="00B0F0"/>
                </a:solidFill>
              </a:rPr>
              <a:t>Bar with data from the Voxtron Client </a:t>
            </a:r>
            <a:endParaRPr lang="nl-BE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0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Example of an integration with SAP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957266" y="6356350"/>
            <a:ext cx="1614470" cy="365125"/>
          </a:xfrm>
        </p:spPr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605094" y="6356350"/>
            <a:ext cx="2895600" cy="365125"/>
          </a:xfrm>
        </p:spPr>
        <p:txBody>
          <a:bodyPr/>
          <a:lstStyle/>
          <a:p>
            <a:r>
              <a:rPr lang="en-US" smtClean="0"/>
              <a:t>Voxtron's world of integration 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76530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https://encrypted-tbn0.google.com/images?q=tbn:ANd9GcQRNC1pWI7Rb6CJiwkFBFh5cegnd8U7abqxmR57q7NbZcu4-zrP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440" y="116632"/>
            <a:ext cx="480053" cy="547261"/>
          </a:xfrm>
          <a:prstGeom prst="rect">
            <a:avLst/>
          </a:prstGeom>
          <a:noFill/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99592" y="5013176"/>
            <a:ext cx="7943848" cy="77555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The agent can perform </a:t>
            </a:r>
            <a:r>
              <a:rPr lang="en-US" dirty="0" err="1" smtClean="0"/>
              <a:t>Voxtron</a:t>
            </a:r>
            <a:r>
              <a:rPr lang="en-US" dirty="0" smtClean="0"/>
              <a:t> Client functionalities as calling, receive a call…into his SAP client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14" name="Rounded Rectangular Callout 13"/>
          <p:cNvSpPr/>
          <p:nvPr/>
        </p:nvSpPr>
        <p:spPr>
          <a:xfrm>
            <a:off x="5580112" y="3573016"/>
            <a:ext cx="1763688" cy="576064"/>
          </a:xfrm>
          <a:prstGeom prst="wedgeRoundRectCallout">
            <a:avLst>
              <a:gd name="adj1" fmla="val -63885"/>
              <a:gd name="adj2" fmla="val -5555"/>
              <a:gd name="adj3" fmla="val 16667"/>
            </a:avLst>
          </a:prstGeom>
          <a:solidFill>
            <a:schemeClr val="bg1"/>
          </a:solidFill>
          <a:ln w="127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smtClean="0">
                <a:solidFill>
                  <a:srgbClr val="00B0F0"/>
                </a:solidFill>
              </a:rPr>
              <a:t>Dialpad with Voxtron Client functionalities</a:t>
            </a:r>
            <a:endParaRPr lang="nl-BE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9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How can these integrations be done? 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070871" y="6309320"/>
            <a:ext cx="4392488" cy="365125"/>
          </a:xfrm>
        </p:spPr>
        <p:txBody>
          <a:bodyPr/>
          <a:lstStyle/>
          <a:p>
            <a:r>
              <a:rPr lang="en-US" b="0" smtClean="0"/>
              <a:t>Voxtron's world of integration </a:t>
            </a:r>
            <a:endParaRPr lang="en-US" b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99592" y="1196752"/>
            <a:ext cx="8064896" cy="3240360"/>
          </a:xfrm>
        </p:spPr>
        <p:txBody>
          <a:bodyPr/>
          <a:lstStyle/>
          <a:p>
            <a:r>
              <a:rPr lang="nl-BE" dirty="0" smtClean="0"/>
              <a:t>Voxtron has a large number of </a:t>
            </a:r>
            <a:r>
              <a:rPr lang="nl-BE" dirty="0" smtClean="0"/>
              <a:t>free SDKs available: </a:t>
            </a:r>
            <a:endParaRPr lang="nl-BE" dirty="0" smtClean="0"/>
          </a:p>
          <a:p>
            <a:pPr lvl="1"/>
            <a:r>
              <a:rPr lang="en-US" sz="1600" dirty="0" smtClean="0"/>
              <a:t>Toolbar SDK</a:t>
            </a:r>
            <a:endParaRPr lang="nl-BE" sz="1600" dirty="0" smtClean="0"/>
          </a:p>
          <a:p>
            <a:pPr lvl="2"/>
            <a:r>
              <a:rPr lang="nl-BE" sz="1600" dirty="0" smtClean="0"/>
              <a:t>Customise </a:t>
            </a:r>
            <a:r>
              <a:rPr lang="nl-BE" sz="1600" dirty="0" smtClean="0"/>
              <a:t>your own toolbar in the Voxtron Client</a:t>
            </a:r>
          </a:p>
          <a:p>
            <a:pPr lvl="1"/>
            <a:r>
              <a:rPr lang="en-US" sz="1600" dirty="0" smtClean="0"/>
              <a:t>HTML SDK</a:t>
            </a:r>
            <a:endParaRPr lang="nl-BE" sz="1600" dirty="0" smtClean="0"/>
          </a:p>
          <a:p>
            <a:pPr lvl="2"/>
            <a:r>
              <a:rPr lang="nl-BE" sz="1600" dirty="0" smtClean="0"/>
              <a:t>Display </a:t>
            </a:r>
            <a:r>
              <a:rPr lang="nl-BE" sz="1600" dirty="0" smtClean="0"/>
              <a:t>customised HTML pages in the Voxtron </a:t>
            </a:r>
            <a:r>
              <a:rPr lang="nl-BE" sz="1600" dirty="0" smtClean="0"/>
              <a:t>Client</a:t>
            </a:r>
          </a:p>
          <a:p>
            <a:pPr lvl="1"/>
            <a:r>
              <a:rPr lang="en-US" sz="1600" dirty="0" smtClean="0"/>
              <a:t>TCP/IP &amp; .NET(COM) SDK</a:t>
            </a:r>
          </a:p>
          <a:p>
            <a:pPr lvl="2"/>
            <a:r>
              <a:rPr lang="en-US" sz="1600" dirty="0" smtClean="0"/>
              <a:t>Use information from the </a:t>
            </a:r>
            <a:r>
              <a:rPr lang="en-US" sz="1600" dirty="0" err="1" smtClean="0"/>
              <a:t>Voxtron</a:t>
            </a:r>
            <a:r>
              <a:rPr lang="en-US" sz="1600" dirty="0" smtClean="0"/>
              <a:t> Client into your own application</a:t>
            </a:r>
          </a:p>
          <a:p>
            <a:pPr lvl="2"/>
            <a:r>
              <a:rPr lang="en-US" sz="1600" dirty="0" smtClean="0"/>
              <a:t>Upload information from your application and show it in the </a:t>
            </a:r>
            <a:r>
              <a:rPr lang="en-US" sz="1600" dirty="0" err="1" smtClean="0"/>
              <a:t>Voxtron</a:t>
            </a:r>
            <a:r>
              <a:rPr lang="en-US" sz="1600" dirty="0" smtClean="0"/>
              <a:t> Client</a:t>
            </a:r>
            <a:endParaRPr lang="nl-BE" sz="1600" dirty="0" smtClean="0"/>
          </a:p>
          <a:p>
            <a:pPr lvl="1"/>
            <a:r>
              <a:rPr lang="en-US" sz="1600" dirty="0" smtClean="0"/>
              <a:t>Custom report/dashboard SDK</a:t>
            </a:r>
            <a:endParaRPr lang="nl-BE" sz="1600" dirty="0" smtClean="0"/>
          </a:p>
          <a:p>
            <a:pPr lvl="2"/>
            <a:r>
              <a:rPr lang="nl-BE" sz="1600" dirty="0" smtClean="0"/>
              <a:t>Customise </a:t>
            </a:r>
            <a:r>
              <a:rPr lang="nl-BE" sz="1600" dirty="0" smtClean="0"/>
              <a:t>your reports/dashboards by integrating the Voxtron Communication Center reports/dashboards with reports/dashboards from your current </a:t>
            </a:r>
            <a:r>
              <a:rPr lang="nl-BE" sz="1600" dirty="0" smtClean="0"/>
              <a:t>environment</a:t>
            </a:r>
          </a:p>
          <a:p>
            <a:pPr lvl="1"/>
            <a:r>
              <a:rPr lang="en-US" sz="1600" dirty="0" smtClean="0"/>
              <a:t>Campaign SDK</a:t>
            </a:r>
            <a:endParaRPr lang="nl-BE" sz="1600" dirty="0" smtClean="0"/>
          </a:p>
          <a:p>
            <a:pPr lvl="2"/>
            <a:r>
              <a:rPr lang="nl-BE" sz="1600" dirty="0" smtClean="0"/>
              <a:t>Customise your campaigns by adding, modifying and deleting automatically campaigns or campaign data</a:t>
            </a:r>
          </a:p>
          <a:p>
            <a:pPr lvl="2"/>
            <a:endParaRPr lang="nl-BE" sz="1600" dirty="0" smtClean="0"/>
          </a:p>
          <a:p>
            <a:pPr lvl="1"/>
            <a:endParaRPr lang="nl-BE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897C-3A2B-4F5B-BF84-4426C5A5A62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5072270"/>
      </p:ext>
    </p:extLst>
  </p:cSld>
  <p:clrMapOvr>
    <a:masterClrMapping/>
  </p:clrMapOvr>
</p:sld>
</file>

<file path=ppt/theme/theme1.xml><?xml version="1.0" encoding="utf-8"?>
<a:theme xmlns:a="http://schemas.openxmlformats.org/drawingml/2006/main" name="Voxtron">
  <a:themeElements>
    <a:clrScheme name="Voxtron">
      <a:dk1>
        <a:srgbClr val="272324"/>
      </a:dk1>
      <a:lt1>
        <a:sysClr val="window" lastClr="FFFFFF"/>
      </a:lt1>
      <a:dk2>
        <a:srgbClr val="7E0001"/>
      </a:dk2>
      <a:lt2>
        <a:srgbClr val="EBECED"/>
      </a:lt2>
      <a:accent1>
        <a:srgbClr val="B02B00"/>
      </a:accent1>
      <a:accent2>
        <a:srgbClr val="D9931A"/>
      </a:accent2>
      <a:accent3>
        <a:srgbClr val="9B9D8F"/>
      </a:accent3>
      <a:accent4>
        <a:srgbClr val="C00000"/>
      </a:accent4>
      <a:accent5>
        <a:srgbClr val="7E0001"/>
      </a:accent5>
      <a:accent6>
        <a:srgbClr val="685D57"/>
      </a:accent6>
      <a:hlink>
        <a:srgbClr val="272324"/>
      </a:hlink>
      <a:folHlink>
        <a:srgbClr val="7F7F7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5A7A22BA9E844AA7556236416CB14" ma:contentTypeVersion="5" ma:contentTypeDescription="Create a new document." ma:contentTypeScope="" ma:versionID="617c5ca523f07ee145390cad58458174">
  <xsd:schema xmlns:xsd="http://www.w3.org/2001/XMLSchema" xmlns:p="http://schemas.microsoft.com/office/2006/metadata/properties" xmlns:ns1="http://schemas.microsoft.com/sharepoint/v3" xmlns:ns2="990058b4-3a71-40fc-bf1d-28132092438d" xmlns:ns3="74751672-8d0a-448b-a08a-c031c231b170" targetNamespace="http://schemas.microsoft.com/office/2006/metadata/properties" ma:root="true" ma:fieldsID="cbc6f7ef170d8915a7e4700c7336d1c3" ns1:_="" ns2:_="" ns3:_="">
    <xsd:import namespace="http://schemas.microsoft.com/sharepoint/v3"/>
    <xsd:import namespace="990058b4-3a71-40fc-bf1d-28132092438d"/>
    <xsd:import namespace="74751672-8d0a-448b-a08a-c031c231b170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se_x0020_Product" minOccurs="0"/>
                <xsd:element ref="ns3:ViewOrder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Language" ma:index="8" nillable="true" ma:displayName="Language" ma:default="English (US)" ma:format="Dropdown" ma:internalName="Language">
      <xsd:simpleType>
        <xsd:union memberTypes="dms:Text">
          <xsd:simpleType>
            <xsd:restriction base="dms:Choice">
              <xsd:enumeration value="Danish (Denmark)"/>
              <xsd:enumeration value="Dutch (Belgium)"/>
              <xsd:enumeration value="Dutch (Netherlands)"/>
              <xsd:enumeration value="English (US)"/>
              <xsd:enumeration value="French (France)"/>
              <xsd:enumeration value="German (Germany)"/>
              <xsd:enumeration value="Italian (Italy)"/>
              <xsd:enumeration value="Polish (Poland)"/>
              <xsd:enumeration value="Portuguese (Portugal)"/>
              <xsd:enumeration value="Spanish (Spain)"/>
              <xsd:enumeration value="Swedish (Sweden)"/>
              <xsd:enumeration value="Turkish (Turkey)"/>
            </xsd:restriction>
          </xsd:simpleType>
        </xsd:union>
      </xsd:simpleType>
    </xsd:element>
  </xsd:schema>
  <xsd:schema xmlns:xsd="http://www.w3.org/2001/XMLSchema" xmlns:dms="http://schemas.microsoft.com/office/2006/documentManagement/types" targetNamespace="990058b4-3a71-40fc-bf1d-28132092438d" elementFormDefault="qualified">
    <xsd:import namespace="http://schemas.microsoft.com/office/2006/documentManagement/types"/>
    <xsd:element name="Base_x0020_Product" ma:index="9" nillable="true" ma:displayName="Product" ma:default="agenTel" ma:format="RadioButtons" ma:internalName="Base_x0020_Product">
      <xsd:simpleType>
        <xsd:union memberTypes="dms:Text">
          <xsd:simpleType>
            <xsd:restriction base="dms:Choice">
              <xsd:enumeration value="agenTel"/>
              <xsd:enumeration value="Axxium"/>
              <xsd:enumeration value="Telebutler"/>
              <xsd:enumeration value="VPC"/>
              <xsd:enumeration value="Voxtron Communication Center"/>
            </xsd:restriction>
          </xsd:simpleType>
        </xsd:union>
      </xsd:simpleType>
    </xsd:element>
  </xsd:schema>
  <xsd:schema xmlns:xsd="http://www.w3.org/2001/XMLSchema" xmlns:dms="http://schemas.microsoft.com/office/2006/documentManagement/types" targetNamespace="74751672-8d0a-448b-a08a-c031c231b170" elementFormDefault="qualified">
    <xsd:import namespace="http://schemas.microsoft.com/office/2006/documentManagement/types"/>
    <xsd:element name="ViewOrder" ma:index="10" ma:displayName="ViewOrder" ma:decimals="0" ma:internalName="ViewOrde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http://schemas.microsoft.com/sharepoint/v3">English (US)</Language>
    <ViewOrder xmlns="74751672-8d0a-448b-a08a-c031c231b170">1</ViewOrder>
    <Base_x0020_Product xmlns="990058b4-3a71-40fc-bf1d-28132092438d">Voxtron Communication Center</Base_x0020_Product>
  </documentManagement>
</p:properties>
</file>

<file path=customXml/itemProps1.xml><?xml version="1.0" encoding="utf-8"?>
<ds:datastoreItem xmlns:ds="http://schemas.openxmlformats.org/officeDocument/2006/customXml" ds:itemID="{F35673B9-3883-4EB5-A51E-2BBE89A39F70}"/>
</file>

<file path=customXml/itemProps2.xml><?xml version="1.0" encoding="utf-8"?>
<ds:datastoreItem xmlns:ds="http://schemas.openxmlformats.org/officeDocument/2006/customXml" ds:itemID="{2B55AFD3-85EF-41FE-ADBA-35F3B3F92A4A}"/>
</file>

<file path=customXml/itemProps3.xml><?xml version="1.0" encoding="utf-8"?>
<ds:datastoreItem xmlns:ds="http://schemas.openxmlformats.org/officeDocument/2006/customXml" ds:itemID="{EEF34C59-32FD-489C-B56B-983DD30013E0}"/>
</file>

<file path=docProps/app.xml><?xml version="1.0" encoding="utf-8"?>
<Properties xmlns="http://schemas.openxmlformats.org/officeDocument/2006/extended-properties" xmlns:vt="http://schemas.openxmlformats.org/officeDocument/2006/docPropsVTypes">
  <Template>Voxtron</Template>
  <TotalTime>498</TotalTime>
  <Words>449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Voxtron</vt:lpstr>
      <vt:lpstr>Voxtron’s world of integration</vt:lpstr>
      <vt:lpstr>Voxtron’s world of integration</vt:lpstr>
      <vt:lpstr>Example of an integration with Microsoft Dynamics CRM</vt:lpstr>
      <vt:lpstr>Integration with Microsoft Dynamics and Voxtron’s      outbound campaign dialer</vt:lpstr>
      <vt:lpstr>Example of an integration with Facebook</vt:lpstr>
      <vt:lpstr>Example of an integration with Siebel</vt:lpstr>
      <vt:lpstr>Example of an integration with Sage </vt:lpstr>
      <vt:lpstr>Example of an integration with SAP</vt:lpstr>
      <vt:lpstr>How can these integrations be done? </vt:lpstr>
      <vt:lpstr>How can these integrations be done? </vt:lpstr>
      <vt:lpstr>Slide 11</vt:lpstr>
      <vt:lpstr>Slide 12</vt:lpstr>
    </vt:vector>
  </TitlesOfParts>
  <Company>Voxtron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Voxtron’s world of integration</dc:title>
  <dc:creator>Lucie Naessens</dc:creator>
  <cp:lastModifiedBy>lna</cp:lastModifiedBy>
  <cp:revision>96</cp:revision>
  <dcterms:created xsi:type="dcterms:W3CDTF">2012-03-05T13:13:47Z</dcterms:created>
  <dcterms:modified xsi:type="dcterms:W3CDTF">2012-07-12T10:28:09Z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0x0101002025A7A22BA9E844AA7556236416CB14</vt:lpwstr>
  </property>
</Properties>
</file>